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4"/>
  </p:notesMasterIdLst>
  <p:sldIdLst>
    <p:sldId id="259" r:id="rId6"/>
    <p:sldId id="299" r:id="rId7"/>
    <p:sldId id="274" r:id="rId8"/>
    <p:sldId id="265" r:id="rId9"/>
    <p:sldId id="268" r:id="rId10"/>
    <p:sldId id="267" r:id="rId11"/>
    <p:sldId id="301" r:id="rId12"/>
    <p:sldId id="303" r:id="rId13"/>
    <p:sldId id="302" r:id="rId14"/>
    <p:sldId id="304" r:id="rId15"/>
    <p:sldId id="269" r:id="rId16"/>
    <p:sldId id="300" r:id="rId17"/>
    <p:sldId id="270" r:id="rId18"/>
    <p:sldId id="305" r:id="rId19"/>
    <p:sldId id="298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71" r:id="rId28"/>
    <p:sldId id="282" r:id="rId29"/>
    <p:sldId id="285" r:id="rId30"/>
    <p:sldId id="306" r:id="rId31"/>
    <p:sldId id="283" r:id="rId32"/>
    <p:sldId id="284" r:id="rId33"/>
    <p:sldId id="287" r:id="rId34"/>
    <p:sldId id="288" r:id="rId35"/>
    <p:sldId id="286" r:id="rId36"/>
    <p:sldId id="289" r:id="rId37"/>
    <p:sldId id="293" r:id="rId38"/>
    <p:sldId id="294" r:id="rId39"/>
    <p:sldId id="295" r:id="rId40"/>
    <p:sldId id="296" r:id="rId41"/>
    <p:sldId id="297" r:id="rId42"/>
    <p:sldId id="264" r:id="rId43"/>
  </p:sldIdLst>
  <p:sldSz cx="9144000" cy="511175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Lato Black" panose="020F0502020204030203" pitchFamily="34" charset="0"/>
      <p:bold r:id="rId51"/>
      <p:boldItalic r:id="rId52"/>
    </p:embeddedFont>
    <p:embeddedFont>
      <p:font typeface="Lato Light" panose="020F0502020204030203" pitchFamily="34" charset="0"/>
      <p:regular r:id="rId53"/>
      <p:italic r:id="rId5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40" d="100"/>
          <a:sy n="140" d="100"/>
        </p:scale>
        <p:origin x="774" y="126"/>
      </p:cViewPr>
      <p:guideLst>
        <p:guide orient="horz" pos="16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2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1" i="0" baseline="0" dirty="0"/>
              <a:t>Liczba projektów badawczych pozyskanych z NCN </a:t>
            </a:r>
          </a:p>
          <a:p>
            <a:pPr>
              <a:defRPr sz="1700" b="1"/>
            </a:pPr>
            <a:r>
              <a:rPr lang="pl-PL" sz="1200" b="1" i="0" baseline="0" dirty="0"/>
              <a:t>w latach 2011-2021 przez pracowników i doktorantów UEK </a:t>
            </a:r>
          </a:p>
          <a:p>
            <a:pPr>
              <a:defRPr sz="1700" b="1"/>
            </a:pPr>
            <a:r>
              <a:rPr lang="pl-PL" sz="1200" b="1" i="0" baseline="0" dirty="0"/>
              <a:t>z podziałem na rodzaj konkursu</a:t>
            </a:r>
          </a:p>
        </c:rich>
      </c:tx>
      <c:layout>
        <c:manualLayout>
          <c:xMode val="edge"/>
          <c:yMode val="edge"/>
          <c:x val="0.13447906122660852"/>
          <c:y val="8.5344363967656475E-3"/>
        </c:manualLayout>
      </c:layout>
      <c:overlay val="0"/>
      <c:spPr>
        <a:noFill/>
        <a:ln w="0"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9099690635126766"/>
          <c:y val="0.29335200197304306"/>
          <c:w val="0.25063678320987137"/>
          <c:h val="0.557212526133071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DE-4297-B635-1A57E628AC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DE-4297-B635-1A57E628AC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DE-4297-B635-1A57E628AC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DE-4297-B635-1A57E628AC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DE-4297-B635-1A57E628ACF2}"/>
              </c:ext>
            </c:extLst>
          </c:dPt>
          <c:dLbls>
            <c:dLbl>
              <c:idx val="0"/>
              <c:layout>
                <c:manualLayout>
                  <c:x val="-8.6274244274770012E-2"/>
                  <c:y val="2.00859241279064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235921963696894E-2"/>
                      <c:h val="0.117820419513499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DDE-4297-B635-1A57E628ACF2}"/>
                </c:ext>
              </c:extLst>
            </c:dLbl>
            <c:dLbl>
              <c:idx val="1"/>
              <c:layout>
                <c:manualLayout>
                  <c:x val="4.2228025594959452E-2"/>
                  <c:y val="-0.132701905908174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986392721544861E-2"/>
                      <c:h val="0.103482259080129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DDE-4297-B635-1A57E628ACF2}"/>
                </c:ext>
              </c:extLst>
            </c:dLbl>
            <c:dLbl>
              <c:idx val="2"/>
              <c:layout>
                <c:manualLayout>
                  <c:x val="6.9542862730653965E-2"/>
                  <c:y val="-7.2564424615454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DE-4297-B635-1A57E628ACF2}"/>
                </c:ext>
              </c:extLst>
            </c:dLbl>
            <c:dLbl>
              <c:idx val="3"/>
              <c:layout>
                <c:manualLayout>
                  <c:x val="4.5537650879420584E-2"/>
                  <c:y val="0.11527246604128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DE-4297-B635-1A57E628AC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OPUS</c:v>
                </c:pt>
                <c:pt idx="1">
                  <c:v>PRELUDIUM</c:v>
                </c:pt>
                <c:pt idx="2">
                  <c:v>MINIATURA</c:v>
                </c:pt>
                <c:pt idx="3">
                  <c:v>SONATA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51</c:v>
                </c:pt>
                <c:pt idx="1">
                  <c:v>21</c:v>
                </c:pt>
                <c:pt idx="2">
                  <c:v>22</c:v>
                </c:pt>
                <c:pt idx="3">
                  <c:v>16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DE-4297-B635-1A57E628A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A6F6C-67B7-4998-A5AA-7AB20E167B3F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85800"/>
            <a:ext cx="6130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BC417-76DE-46CD-827D-61827D4473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37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87956"/>
            <a:ext cx="7772400" cy="109571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896658"/>
            <a:ext cx="6400800" cy="13063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4708"/>
            <a:ext cx="2057400" cy="436155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4708"/>
            <a:ext cx="6019800" cy="436155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836576"/>
            <a:ext cx="6858000" cy="1779646"/>
          </a:xfrm>
        </p:spPr>
        <p:txBody>
          <a:bodyPr anchor="b"/>
          <a:lstStyle>
            <a:lvl1pPr algn="ctr">
              <a:defRPr sz="4472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2684852"/>
            <a:ext cx="6858000" cy="1234156"/>
          </a:xfrm>
        </p:spPr>
        <p:txBody>
          <a:bodyPr/>
          <a:lstStyle>
            <a:lvl1pPr marL="0" indent="0" algn="ctr">
              <a:buNone/>
              <a:defRPr sz="1789"/>
            </a:lvl1pPr>
            <a:lvl2pPr marL="340797" indent="0" algn="ctr">
              <a:buNone/>
              <a:defRPr sz="1491"/>
            </a:lvl2pPr>
            <a:lvl3pPr marL="681594" indent="0" algn="ctr">
              <a:buNone/>
              <a:defRPr sz="1342"/>
            </a:lvl3pPr>
            <a:lvl4pPr marL="1022391" indent="0" algn="ctr">
              <a:buNone/>
              <a:defRPr sz="1193"/>
            </a:lvl4pPr>
            <a:lvl5pPr marL="1363188" indent="0" algn="ctr">
              <a:buNone/>
              <a:defRPr sz="1193"/>
            </a:lvl5pPr>
            <a:lvl6pPr marL="1703984" indent="0" algn="ctr">
              <a:buNone/>
              <a:defRPr sz="1193"/>
            </a:lvl6pPr>
            <a:lvl7pPr marL="2044781" indent="0" algn="ctr">
              <a:buNone/>
              <a:defRPr sz="1193"/>
            </a:lvl7pPr>
            <a:lvl8pPr marL="2385578" indent="0" algn="ctr">
              <a:buNone/>
              <a:defRPr sz="1193"/>
            </a:lvl8pPr>
            <a:lvl9pPr marL="2726375" indent="0" algn="ctr">
              <a:buNone/>
              <a:defRPr sz="1193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19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18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274388"/>
            <a:ext cx="7886700" cy="2126346"/>
          </a:xfrm>
        </p:spPr>
        <p:txBody>
          <a:bodyPr anchor="b"/>
          <a:lstStyle>
            <a:lvl1pPr>
              <a:defRPr sz="4472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3420850"/>
            <a:ext cx="7886700" cy="1118195"/>
          </a:xfrm>
        </p:spPr>
        <p:txBody>
          <a:bodyPr/>
          <a:lstStyle>
            <a:lvl1pPr marL="0" indent="0">
              <a:buNone/>
              <a:defRPr sz="1789">
                <a:solidFill>
                  <a:schemeClr val="tx1">
                    <a:tint val="75000"/>
                  </a:schemeClr>
                </a:solidFill>
              </a:defRPr>
            </a:lvl1pPr>
            <a:lvl2pPr marL="340797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2pPr>
            <a:lvl3pPr marL="681594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3pPr>
            <a:lvl4pPr marL="1022391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4pPr>
            <a:lvl5pPr marL="1363188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5pPr>
            <a:lvl6pPr marL="1703984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6pPr>
            <a:lvl7pPr marL="2044781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7pPr>
            <a:lvl8pPr marL="2385578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8pPr>
            <a:lvl9pPr marL="2726375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88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360767"/>
            <a:ext cx="3886200" cy="324335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360767"/>
            <a:ext cx="3886200" cy="324335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53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272154"/>
            <a:ext cx="7886700" cy="98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253089"/>
            <a:ext cx="3868340" cy="614120"/>
          </a:xfrm>
        </p:spPr>
        <p:txBody>
          <a:bodyPr anchor="b"/>
          <a:lstStyle>
            <a:lvl1pPr marL="0" indent="0">
              <a:buNone/>
              <a:defRPr sz="1789" b="1"/>
            </a:lvl1pPr>
            <a:lvl2pPr marL="340797" indent="0">
              <a:buNone/>
              <a:defRPr sz="1491" b="1"/>
            </a:lvl2pPr>
            <a:lvl3pPr marL="681594" indent="0">
              <a:buNone/>
              <a:defRPr sz="1342" b="1"/>
            </a:lvl3pPr>
            <a:lvl4pPr marL="1022391" indent="0">
              <a:buNone/>
              <a:defRPr sz="1193" b="1"/>
            </a:lvl4pPr>
            <a:lvl5pPr marL="1363188" indent="0">
              <a:buNone/>
              <a:defRPr sz="1193" b="1"/>
            </a:lvl5pPr>
            <a:lvl6pPr marL="1703984" indent="0">
              <a:buNone/>
              <a:defRPr sz="1193" b="1"/>
            </a:lvl6pPr>
            <a:lvl7pPr marL="2044781" indent="0">
              <a:buNone/>
              <a:defRPr sz="1193" b="1"/>
            </a:lvl7pPr>
            <a:lvl8pPr marL="2385578" indent="0">
              <a:buNone/>
              <a:defRPr sz="1193" b="1"/>
            </a:lvl8pPr>
            <a:lvl9pPr marL="2726375" indent="0">
              <a:buNone/>
              <a:defRPr sz="119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1867209"/>
            <a:ext cx="3868340" cy="27463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253089"/>
            <a:ext cx="3887391" cy="614120"/>
          </a:xfrm>
        </p:spPr>
        <p:txBody>
          <a:bodyPr anchor="b"/>
          <a:lstStyle>
            <a:lvl1pPr marL="0" indent="0">
              <a:buNone/>
              <a:defRPr sz="1789" b="1"/>
            </a:lvl1pPr>
            <a:lvl2pPr marL="340797" indent="0">
              <a:buNone/>
              <a:defRPr sz="1491" b="1"/>
            </a:lvl2pPr>
            <a:lvl3pPr marL="681594" indent="0">
              <a:buNone/>
              <a:defRPr sz="1342" b="1"/>
            </a:lvl3pPr>
            <a:lvl4pPr marL="1022391" indent="0">
              <a:buNone/>
              <a:defRPr sz="1193" b="1"/>
            </a:lvl4pPr>
            <a:lvl5pPr marL="1363188" indent="0">
              <a:buNone/>
              <a:defRPr sz="1193" b="1"/>
            </a:lvl5pPr>
            <a:lvl6pPr marL="1703984" indent="0">
              <a:buNone/>
              <a:defRPr sz="1193" b="1"/>
            </a:lvl6pPr>
            <a:lvl7pPr marL="2044781" indent="0">
              <a:buNone/>
              <a:defRPr sz="1193" b="1"/>
            </a:lvl7pPr>
            <a:lvl8pPr marL="2385578" indent="0">
              <a:buNone/>
              <a:defRPr sz="1193" b="1"/>
            </a:lvl8pPr>
            <a:lvl9pPr marL="2726375" indent="0">
              <a:buNone/>
              <a:defRPr sz="119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1867209"/>
            <a:ext cx="3887391" cy="27463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60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00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40783"/>
            <a:ext cx="2949178" cy="1192742"/>
          </a:xfrm>
        </p:spPr>
        <p:txBody>
          <a:bodyPr anchor="b"/>
          <a:lstStyle>
            <a:lvl1pPr>
              <a:defRPr sz="238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735998"/>
            <a:ext cx="4629150" cy="3632656"/>
          </a:xfrm>
        </p:spPr>
        <p:txBody>
          <a:bodyPr/>
          <a:lstStyle>
            <a:lvl1pPr>
              <a:defRPr sz="2385"/>
            </a:lvl1pPr>
            <a:lvl2pPr>
              <a:defRPr sz="2087"/>
            </a:lvl2pPr>
            <a:lvl3pPr>
              <a:defRPr sz="1789"/>
            </a:lvl3pPr>
            <a:lvl4pPr>
              <a:defRPr sz="1491"/>
            </a:lvl4pPr>
            <a:lvl5pPr>
              <a:defRPr sz="1491"/>
            </a:lvl5pPr>
            <a:lvl6pPr>
              <a:defRPr sz="1491"/>
            </a:lvl6pPr>
            <a:lvl7pPr>
              <a:defRPr sz="1491"/>
            </a:lvl7pPr>
            <a:lvl8pPr>
              <a:defRPr sz="1491"/>
            </a:lvl8pPr>
            <a:lvl9pPr>
              <a:defRPr sz="149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1533525"/>
            <a:ext cx="2949178" cy="2841045"/>
          </a:xfrm>
        </p:spPr>
        <p:txBody>
          <a:bodyPr/>
          <a:lstStyle>
            <a:lvl1pPr marL="0" indent="0">
              <a:buNone/>
              <a:defRPr sz="1193"/>
            </a:lvl1pPr>
            <a:lvl2pPr marL="340797" indent="0">
              <a:buNone/>
              <a:defRPr sz="1044"/>
            </a:lvl2pPr>
            <a:lvl3pPr marL="681594" indent="0">
              <a:buNone/>
              <a:defRPr sz="894"/>
            </a:lvl3pPr>
            <a:lvl4pPr marL="1022391" indent="0">
              <a:buNone/>
              <a:defRPr sz="745"/>
            </a:lvl4pPr>
            <a:lvl5pPr marL="1363188" indent="0">
              <a:buNone/>
              <a:defRPr sz="745"/>
            </a:lvl5pPr>
            <a:lvl6pPr marL="1703984" indent="0">
              <a:buNone/>
              <a:defRPr sz="745"/>
            </a:lvl6pPr>
            <a:lvl7pPr marL="2044781" indent="0">
              <a:buNone/>
              <a:defRPr sz="745"/>
            </a:lvl7pPr>
            <a:lvl8pPr marL="2385578" indent="0">
              <a:buNone/>
              <a:defRPr sz="745"/>
            </a:lvl8pPr>
            <a:lvl9pPr marL="2726375" indent="0">
              <a:buNone/>
              <a:defRPr sz="74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1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40783"/>
            <a:ext cx="2949178" cy="1192742"/>
          </a:xfrm>
        </p:spPr>
        <p:txBody>
          <a:bodyPr anchor="b"/>
          <a:lstStyle>
            <a:lvl1pPr>
              <a:defRPr sz="238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735998"/>
            <a:ext cx="4629150" cy="3632656"/>
          </a:xfrm>
        </p:spPr>
        <p:txBody>
          <a:bodyPr/>
          <a:lstStyle>
            <a:lvl1pPr marL="0" indent="0">
              <a:buNone/>
              <a:defRPr sz="2385"/>
            </a:lvl1pPr>
            <a:lvl2pPr marL="340797" indent="0">
              <a:buNone/>
              <a:defRPr sz="2087"/>
            </a:lvl2pPr>
            <a:lvl3pPr marL="681594" indent="0">
              <a:buNone/>
              <a:defRPr sz="1789"/>
            </a:lvl3pPr>
            <a:lvl4pPr marL="1022391" indent="0">
              <a:buNone/>
              <a:defRPr sz="1491"/>
            </a:lvl4pPr>
            <a:lvl5pPr marL="1363188" indent="0">
              <a:buNone/>
              <a:defRPr sz="1491"/>
            </a:lvl5pPr>
            <a:lvl6pPr marL="1703984" indent="0">
              <a:buNone/>
              <a:defRPr sz="1491"/>
            </a:lvl6pPr>
            <a:lvl7pPr marL="2044781" indent="0">
              <a:buNone/>
              <a:defRPr sz="1491"/>
            </a:lvl7pPr>
            <a:lvl8pPr marL="2385578" indent="0">
              <a:buNone/>
              <a:defRPr sz="1491"/>
            </a:lvl8pPr>
            <a:lvl9pPr marL="2726375" indent="0">
              <a:buNone/>
              <a:defRPr sz="1491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1533525"/>
            <a:ext cx="2949178" cy="2841045"/>
          </a:xfrm>
        </p:spPr>
        <p:txBody>
          <a:bodyPr/>
          <a:lstStyle>
            <a:lvl1pPr marL="0" indent="0">
              <a:buNone/>
              <a:defRPr sz="1193"/>
            </a:lvl1pPr>
            <a:lvl2pPr marL="340797" indent="0">
              <a:buNone/>
              <a:defRPr sz="1044"/>
            </a:lvl2pPr>
            <a:lvl3pPr marL="681594" indent="0">
              <a:buNone/>
              <a:defRPr sz="894"/>
            </a:lvl3pPr>
            <a:lvl4pPr marL="1022391" indent="0">
              <a:buNone/>
              <a:defRPr sz="745"/>
            </a:lvl4pPr>
            <a:lvl5pPr marL="1363188" indent="0">
              <a:buNone/>
              <a:defRPr sz="745"/>
            </a:lvl5pPr>
            <a:lvl6pPr marL="1703984" indent="0">
              <a:buNone/>
              <a:defRPr sz="745"/>
            </a:lvl6pPr>
            <a:lvl7pPr marL="2044781" indent="0">
              <a:buNone/>
              <a:defRPr sz="745"/>
            </a:lvl7pPr>
            <a:lvl8pPr marL="2385578" indent="0">
              <a:buNone/>
              <a:defRPr sz="745"/>
            </a:lvl8pPr>
            <a:lvl9pPr marL="2726375" indent="0">
              <a:buNone/>
              <a:defRPr sz="74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74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272153"/>
            <a:ext cx="1971675" cy="4331972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272153"/>
            <a:ext cx="5800725" cy="433197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09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836576"/>
            <a:ext cx="6858000" cy="1779646"/>
          </a:xfrm>
        </p:spPr>
        <p:txBody>
          <a:bodyPr anchor="b"/>
          <a:lstStyle>
            <a:lvl1pPr algn="ctr">
              <a:defRPr sz="4472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2684852"/>
            <a:ext cx="6858000" cy="1234156"/>
          </a:xfrm>
        </p:spPr>
        <p:txBody>
          <a:bodyPr/>
          <a:lstStyle>
            <a:lvl1pPr marL="0" indent="0" algn="ctr">
              <a:buNone/>
              <a:defRPr sz="1789"/>
            </a:lvl1pPr>
            <a:lvl2pPr marL="340797" indent="0" algn="ctr">
              <a:buNone/>
              <a:defRPr sz="1491"/>
            </a:lvl2pPr>
            <a:lvl3pPr marL="681594" indent="0" algn="ctr">
              <a:buNone/>
              <a:defRPr sz="1342"/>
            </a:lvl3pPr>
            <a:lvl4pPr marL="1022391" indent="0" algn="ctr">
              <a:buNone/>
              <a:defRPr sz="1193"/>
            </a:lvl4pPr>
            <a:lvl5pPr marL="1363188" indent="0" algn="ctr">
              <a:buNone/>
              <a:defRPr sz="1193"/>
            </a:lvl5pPr>
            <a:lvl6pPr marL="1703984" indent="0" algn="ctr">
              <a:buNone/>
              <a:defRPr sz="1193"/>
            </a:lvl6pPr>
            <a:lvl7pPr marL="2044781" indent="0" algn="ctr">
              <a:buNone/>
              <a:defRPr sz="1193"/>
            </a:lvl7pPr>
            <a:lvl8pPr marL="2385578" indent="0" algn="ctr">
              <a:buNone/>
              <a:defRPr sz="1193"/>
            </a:lvl8pPr>
            <a:lvl9pPr marL="2726375" indent="0" algn="ctr">
              <a:buNone/>
              <a:defRPr sz="1193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01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76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274388"/>
            <a:ext cx="7886700" cy="2126346"/>
          </a:xfrm>
        </p:spPr>
        <p:txBody>
          <a:bodyPr anchor="b"/>
          <a:lstStyle>
            <a:lvl1pPr>
              <a:defRPr sz="4472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3420850"/>
            <a:ext cx="7886700" cy="1118195"/>
          </a:xfrm>
        </p:spPr>
        <p:txBody>
          <a:bodyPr/>
          <a:lstStyle>
            <a:lvl1pPr marL="0" indent="0">
              <a:buNone/>
              <a:defRPr sz="1789">
                <a:solidFill>
                  <a:schemeClr val="tx1">
                    <a:tint val="75000"/>
                  </a:schemeClr>
                </a:solidFill>
              </a:defRPr>
            </a:lvl1pPr>
            <a:lvl2pPr marL="340797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2pPr>
            <a:lvl3pPr marL="681594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3pPr>
            <a:lvl4pPr marL="1022391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4pPr>
            <a:lvl5pPr marL="1363188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5pPr>
            <a:lvl6pPr marL="1703984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6pPr>
            <a:lvl7pPr marL="2044781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7pPr>
            <a:lvl8pPr marL="2385578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8pPr>
            <a:lvl9pPr marL="2726375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91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360767"/>
            <a:ext cx="3886200" cy="324335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360767"/>
            <a:ext cx="3886200" cy="324335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61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272154"/>
            <a:ext cx="7886700" cy="98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253089"/>
            <a:ext cx="3868340" cy="614120"/>
          </a:xfrm>
        </p:spPr>
        <p:txBody>
          <a:bodyPr anchor="b"/>
          <a:lstStyle>
            <a:lvl1pPr marL="0" indent="0">
              <a:buNone/>
              <a:defRPr sz="1789" b="1"/>
            </a:lvl1pPr>
            <a:lvl2pPr marL="340797" indent="0">
              <a:buNone/>
              <a:defRPr sz="1491" b="1"/>
            </a:lvl2pPr>
            <a:lvl3pPr marL="681594" indent="0">
              <a:buNone/>
              <a:defRPr sz="1342" b="1"/>
            </a:lvl3pPr>
            <a:lvl4pPr marL="1022391" indent="0">
              <a:buNone/>
              <a:defRPr sz="1193" b="1"/>
            </a:lvl4pPr>
            <a:lvl5pPr marL="1363188" indent="0">
              <a:buNone/>
              <a:defRPr sz="1193" b="1"/>
            </a:lvl5pPr>
            <a:lvl6pPr marL="1703984" indent="0">
              <a:buNone/>
              <a:defRPr sz="1193" b="1"/>
            </a:lvl6pPr>
            <a:lvl7pPr marL="2044781" indent="0">
              <a:buNone/>
              <a:defRPr sz="1193" b="1"/>
            </a:lvl7pPr>
            <a:lvl8pPr marL="2385578" indent="0">
              <a:buNone/>
              <a:defRPr sz="1193" b="1"/>
            </a:lvl8pPr>
            <a:lvl9pPr marL="2726375" indent="0">
              <a:buNone/>
              <a:defRPr sz="119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1867209"/>
            <a:ext cx="3868340" cy="27463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253089"/>
            <a:ext cx="3887391" cy="614120"/>
          </a:xfrm>
        </p:spPr>
        <p:txBody>
          <a:bodyPr anchor="b"/>
          <a:lstStyle>
            <a:lvl1pPr marL="0" indent="0">
              <a:buNone/>
              <a:defRPr sz="1789" b="1"/>
            </a:lvl1pPr>
            <a:lvl2pPr marL="340797" indent="0">
              <a:buNone/>
              <a:defRPr sz="1491" b="1"/>
            </a:lvl2pPr>
            <a:lvl3pPr marL="681594" indent="0">
              <a:buNone/>
              <a:defRPr sz="1342" b="1"/>
            </a:lvl3pPr>
            <a:lvl4pPr marL="1022391" indent="0">
              <a:buNone/>
              <a:defRPr sz="1193" b="1"/>
            </a:lvl4pPr>
            <a:lvl5pPr marL="1363188" indent="0">
              <a:buNone/>
              <a:defRPr sz="1193" b="1"/>
            </a:lvl5pPr>
            <a:lvl6pPr marL="1703984" indent="0">
              <a:buNone/>
              <a:defRPr sz="1193" b="1"/>
            </a:lvl6pPr>
            <a:lvl7pPr marL="2044781" indent="0">
              <a:buNone/>
              <a:defRPr sz="1193" b="1"/>
            </a:lvl7pPr>
            <a:lvl8pPr marL="2385578" indent="0">
              <a:buNone/>
              <a:defRPr sz="1193" b="1"/>
            </a:lvl8pPr>
            <a:lvl9pPr marL="2726375" indent="0">
              <a:buNone/>
              <a:defRPr sz="119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1867209"/>
            <a:ext cx="3887391" cy="27463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86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27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2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284773"/>
            <a:ext cx="7772400" cy="1015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66578"/>
            <a:ext cx="7772400" cy="11181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40783"/>
            <a:ext cx="2949178" cy="1192742"/>
          </a:xfrm>
        </p:spPr>
        <p:txBody>
          <a:bodyPr anchor="b"/>
          <a:lstStyle>
            <a:lvl1pPr>
              <a:defRPr sz="238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735998"/>
            <a:ext cx="4629150" cy="3632656"/>
          </a:xfrm>
        </p:spPr>
        <p:txBody>
          <a:bodyPr/>
          <a:lstStyle>
            <a:lvl1pPr>
              <a:defRPr sz="2385"/>
            </a:lvl1pPr>
            <a:lvl2pPr>
              <a:defRPr sz="2087"/>
            </a:lvl2pPr>
            <a:lvl3pPr>
              <a:defRPr sz="1789"/>
            </a:lvl3pPr>
            <a:lvl4pPr>
              <a:defRPr sz="1491"/>
            </a:lvl4pPr>
            <a:lvl5pPr>
              <a:defRPr sz="1491"/>
            </a:lvl5pPr>
            <a:lvl6pPr>
              <a:defRPr sz="1491"/>
            </a:lvl6pPr>
            <a:lvl7pPr>
              <a:defRPr sz="1491"/>
            </a:lvl7pPr>
            <a:lvl8pPr>
              <a:defRPr sz="1491"/>
            </a:lvl8pPr>
            <a:lvl9pPr>
              <a:defRPr sz="149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1533525"/>
            <a:ext cx="2949178" cy="2841045"/>
          </a:xfrm>
        </p:spPr>
        <p:txBody>
          <a:bodyPr/>
          <a:lstStyle>
            <a:lvl1pPr marL="0" indent="0">
              <a:buNone/>
              <a:defRPr sz="1193"/>
            </a:lvl1pPr>
            <a:lvl2pPr marL="340797" indent="0">
              <a:buNone/>
              <a:defRPr sz="1044"/>
            </a:lvl2pPr>
            <a:lvl3pPr marL="681594" indent="0">
              <a:buNone/>
              <a:defRPr sz="894"/>
            </a:lvl3pPr>
            <a:lvl4pPr marL="1022391" indent="0">
              <a:buNone/>
              <a:defRPr sz="745"/>
            </a:lvl4pPr>
            <a:lvl5pPr marL="1363188" indent="0">
              <a:buNone/>
              <a:defRPr sz="745"/>
            </a:lvl5pPr>
            <a:lvl6pPr marL="1703984" indent="0">
              <a:buNone/>
              <a:defRPr sz="745"/>
            </a:lvl6pPr>
            <a:lvl7pPr marL="2044781" indent="0">
              <a:buNone/>
              <a:defRPr sz="745"/>
            </a:lvl7pPr>
            <a:lvl8pPr marL="2385578" indent="0">
              <a:buNone/>
              <a:defRPr sz="745"/>
            </a:lvl8pPr>
            <a:lvl9pPr marL="2726375" indent="0">
              <a:buNone/>
              <a:defRPr sz="74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2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40783"/>
            <a:ext cx="2949178" cy="1192742"/>
          </a:xfrm>
        </p:spPr>
        <p:txBody>
          <a:bodyPr anchor="b"/>
          <a:lstStyle>
            <a:lvl1pPr>
              <a:defRPr sz="238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735998"/>
            <a:ext cx="4629150" cy="3632656"/>
          </a:xfrm>
        </p:spPr>
        <p:txBody>
          <a:bodyPr/>
          <a:lstStyle>
            <a:lvl1pPr marL="0" indent="0">
              <a:buNone/>
              <a:defRPr sz="2385"/>
            </a:lvl1pPr>
            <a:lvl2pPr marL="340797" indent="0">
              <a:buNone/>
              <a:defRPr sz="2087"/>
            </a:lvl2pPr>
            <a:lvl3pPr marL="681594" indent="0">
              <a:buNone/>
              <a:defRPr sz="1789"/>
            </a:lvl3pPr>
            <a:lvl4pPr marL="1022391" indent="0">
              <a:buNone/>
              <a:defRPr sz="1491"/>
            </a:lvl4pPr>
            <a:lvl5pPr marL="1363188" indent="0">
              <a:buNone/>
              <a:defRPr sz="1491"/>
            </a:lvl5pPr>
            <a:lvl6pPr marL="1703984" indent="0">
              <a:buNone/>
              <a:defRPr sz="1491"/>
            </a:lvl6pPr>
            <a:lvl7pPr marL="2044781" indent="0">
              <a:buNone/>
              <a:defRPr sz="1491"/>
            </a:lvl7pPr>
            <a:lvl8pPr marL="2385578" indent="0">
              <a:buNone/>
              <a:defRPr sz="1491"/>
            </a:lvl8pPr>
            <a:lvl9pPr marL="2726375" indent="0">
              <a:buNone/>
              <a:defRPr sz="1491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1533525"/>
            <a:ext cx="2949178" cy="2841045"/>
          </a:xfrm>
        </p:spPr>
        <p:txBody>
          <a:bodyPr/>
          <a:lstStyle>
            <a:lvl1pPr marL="0" indent="0">
              <a:buNone/>
              <a:defRPr sz="1193"/>
            </a:lvl1pPr>
            <a:lvl2pPr marL="340797" indent="0">
              <a:buNone/>
              <a:defRPr sz="1044"/>
            </a:lvl2pPr>
            <a:lvl3pPr marL="681594" indent="0">
              <a:buNone/>
              <a:defRPr sz="894"/>
            </a:lvl3pPr>
            <a:lvl4pPr marL="1022391" indent="0">
              <a:buNone/>
              <a:defRPr sz="745"/>
            </a:lvl4pPr>
            <a:lvl5pPr marL="1363188" indent="0">
              <a:buNone/>
              <a:defRPr sz="745"/>
            </a:lvl5pPr>
            <a:lvl6pPr marL="1703984" indent="0">
              <a:buNone/>
              <a:defRPr sz="745"/>
            </a:lvl6pPr>
            <a:lvl7pPr marL="2044781" indent="0">
              <a:buNone/>
              <a:defRPr sz="745"/>
            </a:lvl7pPr>
            <a:lvl8pPr marL="2385578" indent="0">
              <a:buNone/>
              <a:defRPr sz="745"/>
            </a:lvl8pPr>
            <a:lvl9pPr marL="2726375" indent="0">
              <a:buNone/>
              <a:defRPr sz="74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88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19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272153"/>
            <a:ext cx="1971675" cy="4331972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272153"/>
            <a:ext cx="5800725" cy="433197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99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836576"/>
            <a:ext cx="6858000" cy="1779646"/>
          </a:xfrm>
        </p:spPr>
        <p:txBody>
          <a:bodyPr anchor="b"/>
          <a:lstStyle>
            <a:lvl1pPr algn="ctr">
              <a:defRPr sz="4472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2684852"/>
            <a:ext cx="6858000" cy="1234156"/>
          </a:xfrm>
        </p:spPr>
        <p:txBody>
          <a:bodyPr/>
          <a:lstStyle>
            <a:lvl1pPr marL="0" indent="0" algn="ctr">
              <a:buNone/>
              <a:defRPr sz="1789"/>
            </a:lvl1pPr>
            <a:lvl2pPr marL="340797" indent="0" algn="ctr">
              <a:buNone/>
              <a:defRPr sz="1491"/>
            </a:lvl2pPr>
            <a:lvl3pPr marL="681594" indent="0" algn="ctr">
              <a:buNone/>
              <a:defRPr sz="1342"/>
            </a:lvl3pPr>
            <a:lvl4pPr marL="1022391" indent="0" algn="ctr">
              <a:buNone/>
              <a:defRPr sz="1193"/>
            </a:lvl4pPr>
            <a:lvl5pPr marL="1363188" indent="0" algn="ctr">
              <a:buNone/>
              <a:defRPr sz="1193"/>
            </a:lvl5pPr>
            <a:lvl6pPr marL="1703984" indent="0" algn="ctr">
              <a:buNone/>
              <a:defRPr sz="1193"/>
            </a:lvl6pPr>
            <a:lvl7pPr marL="2044781" indent="0" algn="ctr">
              <a:buNone/>
              <a:defRPr sz="1193"/>
            </a:lvl7pPr>
            <a:lvl8pPr marL="2385578" indent="0" algn="ctr">
              <a:buNone/>
              <a:defRPr sz="1193"/>
            </a:lvl8pPr>
            <a:lvl9pPr marL="2726375" indent="0" algn="ctr">
              <a:buNone/>
              <a:defRPr sz="1193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16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26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274388"/>
            <a:ext cx="7886700" cy="2126346"/>
          </a:xfrm>
        </p:spPr>
        <p:txBody>
          <a:bodyPr anchor="b"/>
          <a:lstStyle>
            <a:lvl1pPr>
              <a:defRPr sz="4472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3420850"/>
            <a:ext cx="7886700" cy="1118195"/>
          </a:xfrm>
        </p:spPr>
        <p:txBody>
          <a:bodyPr/>
          <a:lstStyle>
            <a:lvl1pPr marL="0" indent="0">
              <a:buNone/>
              <a:defRPr sz="1789">
                <a:solidFill>
                  <a:schemeClr val="tx1">
                    <a:tint val="75000"/>
                  </a:schemeClr>
                </a:solidFill>
              </a:defRPr>
            </a:lvl1pPr>
            <a:lvl2pPr marL="340797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2pPr>
            <a:lvl3pPr marL="681594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3pPr>
            <a:lvl4pPr marL="1022391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4pPr>
            <a:lvl5pPr marL="1363188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5pPr>
            <a:lvl6pPr marL="1703984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6pPr>
            <a:lvl7pPr marL="2044781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7pPr>
            <a:lvl8pPr marL="2385578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8pPr>
            <a:lvl9pPr marL="2726375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11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360767"/>
            <a:ext cx="3886200" cy="324335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360767"/>
            <a:ext cx="3886200" cy="324335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038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272154"/>
            <a:ext cx="7886700" cy="98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253089"/>
            <a:ext cx="3868340" cy="614120"/>
          </a:xfrm>
        </p:spPr>
        <p:txBody>
          <a:bodyPr anchor="b"/>
          <a:lstStyle>
            <a:lvl1pPr marL="0" indent="0">
              <a:buNone/>
              <a:defRPr sz="1789" b="1"/>
            </a:lvl1pPr>
            <a:lvl2pPr marL="340797" indent="0">
              <a:buNone/>
              <a:defRPr sz="1491" b="1"/>
            </a:lvl2pPr>
            <a:lvl3pPr marL="681594" indent="0">
              <a:buNone/>
              <a:defRPr sz="1342" b="1"/>
            </a:lvl3pPr>
            <a:lvl4pPr marL="1022391" indent="0">
              <a:buNone/>
              <a:defRPr sz="1193" b="1"/>
            </a:lvl4pPr>
            <a:lvl5pPr marL="1363188" indent="0">
              <a:buNone/>
              <a:defRPr sz="1193" b="1"/>
            </a:lvl5pPr>
            <a:lvl6pPr marL="1703984" indent="0">
              <a:buNone/>
              <a:defRPr sz="1193" b="1"/>
            </a:lvl6pPr>
            <a:lvl7pPr marL="2044781" indent="0">
              <a:buNone/>
              <a:defRPr sz="1193" b="1"/>
            </a:lvl7pPr>
            <a:lvl8pPr marL="2385578" indent="0">
              <a:buNone/>
              <a:defRPr sz="1193" b="1"/>
            </a:lvl8pPr>
            <a:lvl9pPr marL="2726375" indent="0">
              <a:buNone/>
              <a:defRPr sz="119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1867209"/>
            <a:ext cx="3868340" cy="27463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253089"/>
            <a:ext cx="3887391" cy="614120"/>
          </a:xfrm>
        </p:spPr>
        <p:txBody>
          <a:bodyPr anchor="b"/>
          <a:lstStyle>
            <a:lvl1pPr marL="0" indent="0">
              <a:buNone/>
              <a:defRPr sz="1789" b="1"/>
            </a:lvl1pPr>
            <a:lvl2pPr marL="340797" indent="0">
              <a:buNone/>
              <a:defRPr sz="1491" b="1"/>
            </a:lvl2pPr>
            <a:lvl3pPr marL="681594" indent="0">
              <a:buNone/>
              <a:defRPr sz="1342" b="1"/>
            </a:lvl3pPr>
            <a:lvl4pPr marL="1022391" indent="0">
              <a:buNone/>
              <a:defRPr sz="1193" b="1"/>
            </a:lvl4pPr>
            <a:lvl5pPr marL="1363188" indent="0">
              <a:buNone/>
              <a:defRPr sz="1193" b="1"/>
            </a:lvl5pPr>
            <a:lvl6pPr marL="1703984" indent="0">
              <a:buNone/>
              <a:defRPr sz="1193" b="1"/>
            </a:lvl6pPr>
            <a:lvl7pPr marL="2044781" indent="0">
              <a:buNone/>
              <a:defRPr sz="1193" b="1"/>
            </a:lvl7pPr>
            <a:lvl8pPr marL="2385578" indent="0">
              <a:buNone/>
              <a:defRPr sz="1193" b="1"/>
            </a:lvl8pPr>
            <a:lvl9pPr marL="2726375" indent="0">
              <a:buNone/>
              <a:defRPr sz="119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1867209"/>
            <a:ext cx="3887391" cy="27463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32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8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92742"/>
            <a:ext cx="4038600" cy="3373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192742"/>
            <a:ext cx="4038600" cy="3373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89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40783"/>
            <a:ext cx="2949178" cy="1192742"/>
          </a:xfrm>
        </p:spPr>
        <p:txBody>
          <a:bodyPr anchor="b"/>
          <a:lstStyle>
            <a:lvl1pPr>
              <a:defRPr sz="238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735998"/>
            <a:ext cx="4629150" cy="3632656"/>
          </a:xfrm>
        </p:spPr>
        <p:txBody>
          <a:bodyPr/>
          <a:lstStyle>
            <a:lvl1pPr>
              <a:defRPr sz="2385"/>
            </a:lvl1pPr>
            <a:lvl2pPr>
              <a:defRPr sz="2087"/>
            </a:lvl2pPr>
            <a:lvl3pPr>
              <a:defRPr sz="1789"/>
            </a:lvl3pPr>
            <a:lvl4pPr>
              <a:defRPr sz="1491"/>
            </a:lvl4pPr>
            <a:lvl5pPr>
              <a:defRPr sz="1491"/>
            </a:lvl5pPr>
            <a:lvl6pPr>
              <a:defRPr sz="1491"/>
            </a:lvl6pPr>
            <a:lvl7pPr>
              <a:defRPr sz="1491"/>
            </a:lvl7pPr>
            <a:lvl8pPr>
              <a:defRPr sz="1491"/>
            </a:lvl8pPr>
            <a:lvl9pPr>
              <a:defRPr sz="149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1533525"/>
            <a:ext cx="2949178" cy="2841045"/>
          </a:xfrm>
        </p:spPr>
        <p:txBody>
          <a:bodyPr/>
          <a:lstStyle>
            <a:lvl1pPr marL="0" indent="0">
              <a:buNone/>
              <a:defRPr sz="1193"/>
            </a:lvl1pPr>
            <a:lvl2pPr marL="340797" indent="0">
              <a:buNone/>
              <a:defRPr sz="1044"/>
            </a:lvl2pPr>
            <a:lvl3pPr marL="681594" indent="0">
              <a:buNone/>
              <a:defRPr sz="894"/>
            </a:lvl3pPr>
            <a:lvl4pPr marL="1022391" indent="0">
              <a:buNone/>
              <a:defRPr sz="745"/>
            </a:lvl4pPr>
            <a:lvl5pPr marL="1363188" indent="0">
              <a:buNone/>
              <a:defRPr sz="745"/>
            </a:lvl5pPr>
            <a:lvl6pPr marL="1703984" indent="0">
              <a:buNone/>
              <a:defRPr sz="745"/>
            </a:lvl6pPr>
            <a:lvl7pPr marL="2044781" indent="0">
              <a:buNone/>
              <a:defRPr sz="745"/>
            </a:lvl7pPr>
            <a:lvl8pPr marL="2385578" indent="0">
              <a:buNone/>
              <a:defRPr sz="745"/>
            </a:lvl8pPr>
            <a:lvl9pPr marL="2726375" indent="0">
              <a:buNone/>
              <a:defRPr sz="74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1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40783"/>
            <a:ext cx="2949178" cy="1192742"/>
          </a:xfrm>
        </p:spPr>
        <p:txBody>
          <a:bodyPr anchor="b"/>
          <a:lstStyle>
            <a:lvl1pPr>
              <a:defRPr sz="238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735998"/>
            <a:ext cx="4629150" cy="3632656"/>
          </a:xfrm>
        </p:spPr>
        <p:txBody>
          <a:bodyPr/>
          <a:lstStyle>
            <a:lvl1pPr marL="0" indent="0">
              <a:buNone/>
              <a:defRPr sz="2385"/>
            </a:lvl1pPr>
            <a:lvl2pPr marL="340797" indent="0">
              <a:buNone/>
              <a:defRPr sz="2087"/>
            </a:lvl2pPr>
            <a:lvl3pPr marL="681594" indent="0">
              <a:buNone/>
              <a:defRPr sz="1789"/>
            </a:lvl3pPr>
            <a:lvl4pPr marL="1022391" indent="0">
              <a:buNone/>
              <a:defRPr sz="1491"/>
            </a:lvl4pPr>
            <a:lvl5pPr marL="1363188" indent="0">
              <a:buNone/>
              <a:defRPr sz="1491"/>
            </a:lvl5pPr>
            <a:lvl6pPr marL="1703984" indent="0">
              <a:buNone/>
              <a:defRPr sz="1491"/>
            </a:lvl6pPr>
            <a:lvl7pPr marL="2044781" indent="0">
              <a:buNone/>
              <a:defRPr sz="1491"/>
            </a:lvl7pPr>
            <a:lvl8pPr marL="2385578" indent="0">
              <a:buNone/>
              <a:defRPr sz="1491"/>
            </a:lvl8pPr>
            <a:lvl9pPr marL="2726375" indent="0">
              <a:buNone/>
              <a:defRPr sz="1491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1533525"/>
            <a:ext cx="2949178" cy="2841045"/>
          </a:xfrm>
        </p:spPr>
        <p:txBody>
          <a:bodyPr/>
          <a:lstStyle>
            <a:lvl1pPr marL="0" indent="0">
              <a:buNone/>
              <a:defRPr sz="1193"/>
            </a:lvl1pPr>
            <a:lvl2pPr marL="340797" indent="0">
              <a:buNone/>
              <a:defRPr sz="1044"/>
            </a:lvl2pPr>
            <a:lvl3pPr marL="681594" indent="0">
              <a:buNone/>
              <a:defRPr sz="894"/>
            </a:lvl3pPr>
            <a:lvl4pPr marL="1022391" indent="0">
              <a:buNone/>
              <a:defRPr sz="745"/>
            </a:lvl4pPr>
            <a:lvl5pPr marL="1363188" indent="0">
              <a:buNone/>
              <a:defRPr sz="745"/>
            </a:lvl5pPr>
            <a:lvl6pPr marL="1703984" indent="0">
              <a:buNone/>
              <a:defRPr sz="745"/>
            </a:lvl6pPr>
            <a:lvl7pPr marL="2044781" indent="0">
              <a:buNone/>
              <a:defRPr sz="745"/>
            </a:lvl7pPr>
            <a:lvl8pPr marL="2385578" indent="0">
              <a:buNone/>
              <a:defRPr sz="745"/>
            </a:lvl8pPr>
            <a:lvl9pPr marL="2726375" indent="0">
              <a:buNone/>
              <a:defRPr sz="74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86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88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272153"/>
            <a:ext cx="1971675" cy="4331972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272153"/>
            <a:ext cx="5800725" cy="433197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45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836576"/>
            <a:ext cx="6858000" cy="1779646"/>
          </a:xfrm>
        </p:spPr>
        <p:txBody>
          <a:bodyPr anchor="b"/>
          <a:lstStyle>
            <a:lvl1pPr algn="ctr">
              <a:defRPr sz="4472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2684852"/>
            <a:ext cx="6858000" cy="1234156"/>
          </a:xfrm>
        </p:spPr>
        <p:txBody>
          <a:bodyPr/>
          <a:lstStyle>
            <a:lvl1pPr marL="0" indent="0" algn="ctr">
              <a:buNone/>
              <a:defRPr sz="1789"/>
            </a:lvl1pPr>
            <a:lvl2pPr marL="340797" indent="0" algn="ctr">
              <a:buNone/>
              <a:defRPr sz="1491"/>
            </a:lvl2pPr>
            <a:lvl3pPr marL="681594" indent="0" algn="ctr">
              <a:buNone/>
              <a:defRPr sz="1342"/>
            </a:lvl3pPr>
            <a:lvl4pPr marL="1022391" indent="0" algn="ctr">
              <a:buNone/>
              <a:defRPr sz="1193"/>
            </a:lvl4pPr>
            <a:lvl5pPr marL="1363188" indent="0" algn="ctr">
              <a:buNone/>
              <a:defRPr sz="1193"/>
            </a:lvl5pPr>
            <a:lvl6pPr marL="1703984" indent="0" algn="ctr">
              <a:buNone/>
              <a:defRPr sz="1193"/>
            </a:lvl6pPr>
            <a:lvl7pPr marL="2044781" indent="0" algn="ctr">
              <a:buNone/>
              <a:defRPr sz="1193"/>
            </a:lvl7pPr>
            <a:lvl8pPr marL="2385578" indent="0" algn="ctr">
              <a:buNone/>
              <a:defRPr sz="1193"/>
            </a:lvl8pPr>
            <a:lvl9pPr marL="2726375" indent="0" algn="ctr">
              <a:buNone/>
              <a:defRPr sz="1193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65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81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274388"/>
            <a:ext cx="7886700" cy="2126346"/>
          </a:xfrm>
        </p:spPr>
        <p:txBody>
          <a:bodyPr anchor="b"/>
          <a:lstStyle>
            <a:lvl1pPr>
              <a:defRPr sz="4472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3420850"/>
            <a:ext cx="7886700" cy="1118195"/>
          </a:xfrm>
        </p:spPr>
        <p:txBody>
          <a:bodyPr/>
          <a:lstStyle>
            <a:lvl1pPr marL="0" indent="0">
              <a:buNone/>
              <a:defRPr sz="1789">
                <a:solidFill>
                  <a:schemeClr val="tx1">
                    <a:tint val="75000"/>
                  </a:schemeClr>
                </a:solidFill>
              </a:defRPr>
            </a:lvl1pPr>
            <a:lvl2pPr marL="340797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2pPr>
            <a:lvl3pPr marL="681594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3pPr>
            <a:lvl4pPr marL="1022391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4pPr>
            <a:lvl5pPr marL="1363188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5pPr>
            <a:lvl6pPr marL="1703984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6pPr>
            <a:lvl7pPr marL="2044781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7pPr>
            <a:lvl8pPr marL="2385578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8pPr>
            <a:lvl9pPr marL="2726375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11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360767"/>
            <a:ext cx="3886200" cy="324335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360767"/>
            <a:ext cx="3886200" cy="324335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87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272154"/>
            <a:ext cx="7886700" cy="98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253089"/>
            <a:ext cx="3868340" cy="614120"/>
          </a:xfrm>
        </p:spPr>
        <p:txBody>
          <a:bodyPr anchor="b"/>
          <a:lstStyle>
            <a:lvl1pPr marL="0" indent="0">
              <a:buNone/>
              <a:defRPr sz="1789" b="1"/>
            </a:lvl1pPr>
            <a:lvl2pPr marL="340797" indent="0">
              <a:buNone/>
              <a:defRPr sz="1491" b="1"/>
            </a:lvl2pPr>
            <a:lvl3pPr marL="681594" indent="0">
              <a:buNone/>
              <a:defRPr sz="1342" b="1"/>
            </a:lvl3pPr>
            <a:lvl4pPr marL="1022391" indent="0">
              <a:buNone/>
              <a:defRPr sz="1193" b="1"/>
            </a:lvl4pPr>
            <a:lvl5pPr marL="1363188" indent="0">
              <a:buNone/>
              <a:defRPr sz="1193" b="1"/>
            </a:lvl5pPr>
            <a:lvl6pPr marL="1703984" indent="0">
              <a:buNone/>
              <a:defRPr sz="1193" b="1"/>
            </a:lvl6pPr>
            <a:lvl7pPr marL="2044781" indent="0">
              <a:buNone/>
              <a:defRPr sz="1193" b="1"/>
            </a:lvl7pPr>
            <a:lvl8pPr marL="2385578" indent="0">
              <a:buNone/>
              <a:defRPr sz="1193" b="1"/>
            </a:lvl8pPr>
            <a:lvl9pPr marL="2726375" indent="0">
              <a:buNone/>
              <a:defRPr sz="119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1867209"/>
            <a:ext cx="3868340" cy="27463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253089"/>
            <a:ext cx="3887391" cy="614120"/>
          </a:xfrm>
        </p:spPr>
        <p:txBody>
          <a:bodyPr anchor="b"/>
          <a:lstStyle>
            <a:lvl1pPr marL="0" indent="0">
              <a:buNone/>
              <a:defRPr sz="1789" b="1"/>
            </a:lvl1pPr>
            <a:lvl2pPr marL="340797" indent="0">
              <a:buNone/>
              <a:defRPr sz="1491" b="1"/>
            </a:lvl2pPr>
            <a:lvl3pPr marL="681594" indent="0">
              <a:buNone/>
              <a:defRPr sz="1342" b="1"/>
            </a:lvl3pPr>
            <a:lvl4pPr marL="1022391" indent="0">
              <a:buNone/>
              <a:defRPr sz="1193" b="1"/>
            </a:lvl4pPr>
            <a:lvl5pPr marL="1363188" indent="0">
              <a:buNone/>
              <a:defRPr sz="1193" b="1"/>
            </a:lvl5pPr>
            <a:lvl6pPr marL="1703984" indent="0">
              <a:buNone/>
              <a:defRPr sz="1193" b="1"/>
            </a:lvl6pPr>
            <a:lvl7pPr marL="2044781" indent="0">
              <a:buNone/>
              <a:defRPr sz="1193" b="1"/>
            </a:lvl7pPr>
            <a:lvl8pPr marL="2385578" indent="0">
              <a:buNone/>
              <a:defRPr sz="1193" b="1"/>
            </a:lvl8pPr>
            <a:lvl9pPr marL="2726375" indent="0">
              <a:buNone/>
              <a:defRPr sz="119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1867209"/>
            <a:ext cx="3887391" cy="27463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9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44228"/>
            <a:ext cx="4040188" cy="476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21087"/>
            <a:ext cx="4040188" cy="2945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44228"/>
            <a:ext cx="4041775" cy="476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21087"/>
            <a:ext cx="4041775" cy="2945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065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56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40783"/>
            <a:ext cx="2949178" cy="1192742"/>
          </a:xfrm>
        </p:spPr>
        <p:txBody>
          <a:bodyPr anchor="b"/>
          <a:lstStyle>
            <a:lvl1pPr>
              <a:defRPr sz="238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735998"/>
            <a:ext cx="4629150" cy="3632656"/>
          </a:xfrm>
        </p:spPr>
        <p:txBody>
          <a:bodyPr/>
          <a:lstStyle>
            <a:lvl1pPr>
              <a:defRPr sz="2385"/>
            </a:lvl1pPr>
            <a:lvl2pPr>
              <a:defRPr sz="2087"/>
            </a:lvl2pPr>
            <a:lvl3pPr>
              <a:defRPr sz="1789"/>
            </a:lvl3pPr>
            <a:lvl4pPr>
              <a:defRPr sz="1491"/>
            </a:lvl4pPr>
            <a:lvl5pPr>
              <a:defRPr sz="1491"/>
            </a:lvl5pPr>
            <a:lvl6pPr>
              <a:defRPr sz="1491"/>
            </a:lvl6pPr>
            <a:lvl7pPr>
              <a:defRPr sz="1491"/>
            </a:lvl7pPr>
            <a:lvl8pPr>
              <a:defRPr sz="1491"/>
            </a:lvl8pPr>
            <a:lvl9pPr>
              <a:defRPr sz="149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1533525"/>
            <a:ext cx="2949178" cy="2841045"/>
          </a:xfrm>
        </p:spPr>
        <p:txBody>
          <a:bodyPr/>
          <a:lstStyle>
            <a:lvl1pPr marL="0" indent="0">
              <a:buNone/>
              <a:defRPr sz="1193"/>
            </a:lvl1pPr>
            <a:lvl2pPr marL="340797" indent="0">
              <a:buNone/>
              <a:defRPr sz="1044"/>
            </a:lvl2pPr>
            <a:lvl3pPr marL="681594" indent="0">
              <a:buNone/>
              <a:defRPr sz="894"/>
            </a:lvl3pPr>
            <a:lvl4pPr marL="1022391" indent="0">
              <a:buNone/>
              <a:defRPr sz="745"/>
            </a:lvl4pPr>
            <a:lvl5pPr marL="1363188" indent="0">
              <a:buNone/>
              <a:defRPr sz="745"/>
            </a:lvl5pPr>
            <a:lvl6pPr marL="1703984" indent="0">
              <a:buNone/>
              <a:defRPr sz="745"/>
            </a:lvl6pPr>
            <a:lvl7pPr marL="2044781" indent="0">
              <a:buNone/>
              <a:defRPr sz="745"/>
            </a:lvl7pPr>
            <a:lvl8pPr marL="2385578" indent="0">
              <a:buNone/>
              <a:defRPr sz="745"/>
            </a:lvl8pPr>
            <a:lvl9pPr marL="2726375" indent="0">
              <a:buNone/>
              <a:defRPr sz="74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40783"/>
            <a:ext cx="2949178" cy="1192742"/>
          </a:xfrm>
        </p:spPr>
        <p:txBody>
          <a:bodyPr anchor="b"/>
          <a:lstStyle>
            <a:lvl1pPr>
              <a:defRPr sz="238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735998"/>
            <a:ext cx="4629150" cy="3632656"/>
          </a:xfrm>
        </p:spPr>
        <p:txBody>
          <a:bodyPr/>
          <a:lstStyle>
            <a:lvl1pPr marL="0" indent="0">
              <a:buNone/>
              <a:defRPr sz="2385"/>
            </a:lvl1pPr>
            <a:lvl2pPr marL="340797" indent="0">
              <a:buNone/>
              <a:defRPr sz="2087"/>
            </a:lvl2pPr>
            <a:lvl3pPr marL="681594" indent="0">
              <a:buNone/>
              <a:defRPr sz="1789"/>
            </a:lvl3pPr>
            <a:lvl4pPr marL="1022391" indent="0">
              <a:buNone/>
              <a:defRPr sz="1491"/>
            </a:lvl4pPr>
            <a:lvl5pPr marL="1363188" indent="0">
              <a:buNone/>
              <a:defRPr sz="1491"/>
            </a:lvl5pPr>
            <a:lvl6pPr marL="1703984" indent="0">
              <a:buNone/>
              <a:defRPr sz="1491"/>
            </a:lvl6pPr>
            <a:lvl7pPr marL="2044781" indent="0">
              <a:buNone/>
              <a:defRPr sz="1491"/>
            </a:lvl7pPr>
            <a:lvl8pPr marL="2385578" indent="0">
              <a:buNone/>
              <a:defRPr sz="1491"/>
            </a:lvl8pPr>
            <a:lvl9pPr marL="2726375" indent="0">
              <a:buNone/>
              <a:defRPr sz="1491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1533525"/>
            <a:ext cx="2949178" cy="2841045"/>
          </a:xfrm>
        </p:spPr>
        <p:txBody>
          <a:bodyPr/>
          <a:lstStyle>
            <a:lvl1pPr marL="0" indent="0">
              <a:buNone/>
              <a:defRPr sz="1193"/>
            </a:lvl1pPr>
            <a:lvl2pPr marL="340797" indent="0">
              <a:buNone/>
              <a:defRPr sz="1044"/>
            </a:lvl2pPr>
            <a:lvl3pPr marL="681594" indent="0">
              <a:buNone/>
              <a:defRPr sz="894"/>
            </a:lvl3pPr>
            <a:lvl4pPr marL="1022391" indent="0">
              <a:buNone/>
              <a:defRPr sz="745"/>
            </a:lvl4pPr>
            <a:lvl5pPr marL="1363188" indent="0">
              <a:buNone/>
              <a:defRPr sz="745"/>
            </a:lvl5pPr>
            <a:lvl6pPr marL="1703984" indent="0">
              <a:buNone/>
              <a:defRPr sz="745"/>
            </a:lvl6pPr>
            <a:lvl7pPr marL="2044781" indent="0">
              <a:buNone/>
              <a:defRPr sz="745"/>
            </a:lvl7pPr>
            <a:lvl8pPr marL="2385578" indent="0">
              <a:buNone/>
              <a:defRPr sz="745"/>
            </a:lvl8pPr>
            <a:lvl9pPr marL="2726375" indent="0">
              <a:buNone/>
              <a:defRPr sz="74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801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7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272153"/>
            <a:ext cx="1971675" cy="4331972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272153"/>
            <a:ext cx="5800725" cy="433197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8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3523"/>
            <a:ext cx="3008313" cy="8661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3524"/>
            <a:ext cx="5111750" cy="4362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69682"/>
            <a:ext cx="3008313" cy="34965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578225"/>
            <a:ext cx="5486400" cy="4224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6744"/>
            <a:ext cx="5486400" cy="3067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00655"/>
            <a:ext cx="5486400" cy="599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4707"/>
            <a:ext cx="8229600" cy="85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92742"/>
            <a:ext cx="8229600" cy="3373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37836"/>
            <a:ext cx="2133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37836"/>
            <a:ext cx="2895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37836"/>
            <a:ext cx="2133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272154"/>
            <a:ext cx="7886700" cy="988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360767"/>
            <a:ext cx="7886700" cy="3243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4737836"/>
            <a:ext cx="20574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4737836"/>
            <a:ext cx="30861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4737836"/>
            <a:ext cx="20574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2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1594" rtl="0" eaLnBrk="1" latinLnBrk="0" hangingPunct="1">
        <a:lnSpc>
          <a:spcPct val="90000"/>
        </a:lnSpc>
        <a:spcBef>
          <a:spcPct val="0"/>
        </a:spcBef>
        <a:buNone/>
        <a:defRPr sz="3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398" indent="-170398" algn="l" defTabSz="68159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2pPr>
      <a:lvl3pPr marL="851992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3pPr>
      <a:lvl4pPr marL="1192789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4pPr>
      <a:lvl5pPr marL="1533586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5pPr>
      <a:lvl6pPr marL="1874383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6pPr>
      <a:lvl7pPr marL="2215180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7pPr>
      <a:lvl8pPr marL="2555977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8pPr>
      <a:lvl9pPr marL="2896773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1pPr>
      <a:lvl2pPr marL="340797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2pPr>
      <a:lvl3pPr marL="681594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3pPr>
      <a:lvl4pPr marL="1022391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4pPr>
      <a:lvl5pPr marL="1363188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5pPr>
      <a:lvl6pPr marL="1703984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6pPr>
      <a:lvl7pPr marL="2044781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7pPr>
      <a:lvl8pPr marL="2385578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8pPr>
      <a:lvl9pPr marL="2726375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272154"/>
            <a:ext cx="7886700" cy="988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360767"/>
            <a:ext cx="7886700" cy="3243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4737836"/>
            <a:ext cx="20574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4737836"/>
            <a:ext cx="30861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4737836"/>
            <a:ext cx="20574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0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1594" rtl="0" eaLnBrk="1" latinLnBrk="0" hangingPunct="1">
        <a:lnSpc>
          <a:spcPct val="90000"/>
        </a:lnSpc>
        <a:spcBef>
          <a:spcPct val="0"/>
        </a:spcBef>
        <a:buNone/>
        <a:defRPr sz="3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398" indent="-170398" algn="l" defTabSz="68159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2pPr>
      <a:lvl3pPr marL="851992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3pPr>
      <a:lvl4pPr marL="1192789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4pPr>
      <a:lvl5pPr marL="1533586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5pPr>
      <a:lvl6pPr marL="1874383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6pPr>
      <a:lvl7pPr marL="2215180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7pPr>
      <a:lvl8pPr marL="2555977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8pPr>
      <a:lvl9pPr marL="2896773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1pPr>
      <a:lvl2pPr marL="340797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2pPr>
      <a:lvl3pPr marL="681594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3pPr>
      <a:lvl4pPr marL="1022391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4pPr>
      <a:lvl5pPr marL="1363188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5pPr>
      <a:lvl6pPr marL="1703984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6pPr>
      <a:lvl7pPr marL="2044781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7pPr>
      <a:lvl8pPr marL="2385578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8pPr>
      <a:lvl9pPr marL="2726375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272154"/>
            <a:ext cx="7886700" cy="988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360767"/>
            <a:ext cx="7886700" cy="3243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4737836"/>
            <a:ext cx="20574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4737836"/>
            <a:ext cx="30861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4737836"/>
            <a:ext cx="20574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4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1594" rtl="0" eaLnBrk="1" latinLnBrk="0" hangingPunct="1">
        <a:lnSpc>
          <a:spcPct val="90000"/>
        </a:lnSpc>
        <a:spcBef>
          <a:spcPct val="0"/>
        </a:spcBef>
        <a:buNone/>
        <a:defRPr sz="3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398" indent="-170398" algn="l" defTabSz="68159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2pPr>
      <a:lvl3pPr marL="851992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3pPr>
      <a:lvl4pPr marL="1192789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4pPr>
      <a:lvl5pPr marL="1533586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5pPr>
      <a:lvl6pPr marL="1874383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6pPr>
      <a:lvl7pPr marL="2215180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7pPr>
      <a:lvl8pPr marL="2555977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8pPr>
      <a:lvl9pPr marL="2896773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1pPr>
      <a:lvl2pPr marL="340797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2pPr>
      <a:lvl3pPr marL="681594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3pPr>
      <a:lvl4pPr marL="1022391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4pPr>
      <a:lvl5pPr marL="1363188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5pPr>
      <a:lvl6pPr marL="1703984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6pPr>
      <a:lvl7pPr marL="2044781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7pPr>
      <a:lvl8pPr marL="2385578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8pPr>
      <a:lvl9pPr marL="2726375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272154"/>
            <a:ext cx="7886700" cy="988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360767"/>
            <a:ext cx="7886700" cy="3243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4737836"/>
            <a:ext cx="20574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CF0E-CA21-4DC1-862B-7C26835E29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4737836"/>
            <a:ext cx="30861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4737836"/>
            <a:ext cx="20574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DBFF-FDCF-46A2-B203-83D3EBD2A4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2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1594" rtl="0" eaLnBrk="1" latinLnBrk="0" hangingPunct="1">
        <a:lnSpc>
          <a:spcPct val="90000"/>
        </a:lnSpc>
        <a:spcBef>
          <a:spcPct val="0"/>
        </a:spcBef>
        <a:buNone/>
        <a:defRPr sz="3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398" indent="-170398" algn="l" defTabSz="68159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2pPr>
      <a:lvl3pPr marL="851992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3pPr>
      <a:lvl4pPr marL="1192789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4pPr>
      <a:lvl5pPr marL="1533586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5pPr>
      <a:lvl6pPr marL="1874383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6pPr>
      <a:lvl7pPr marL="2215180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7pPr>
      <a:lvl8pPr marL="2555977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8pPr>
      <a:lvl9pPr marL="2896773" indent="-170398" algn="l" defTabSz="68159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1pPr>
      <a:lvl2pPr marL="340797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2pPr>
      <a:lvl3pPr marL="681594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3pPr>
      <a:lvl4pPr marL="1022391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4pPr>
      <a:lvl5pPr marL="1363188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5pPr>
      <a:lvl6pPr marL="1703984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6pPr>
      <a:lvl7pPr marL="2044781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7pPr>
      <a:lvl8pPr marL="2385578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8pPr>
      <a:lvl9pPr marL="2726375" algn="l" defTabSz="681594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rupaczt@uek.krakow.p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005" cy="51117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54775" y="1763787"/>
            <a:ext cx="55838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/>
              <a:t>PRELUDIUM 21 - konkurs na projekty badawcze, </a:t>
            </a:r>
          </a:p>
          <a:p>
            <a:pPr algn="ctr"/>
            <a:r>
              <a:rPr lang="pl-PL" sz="2000" b="1" dirty="0"/>
              <a:t>przeznaczony dla naukowców </a:t>
            </a:r>
          </a:p>
          <a:p>
            <a:pPr algn="ctr"/>
            <a:r>
              <a:rPr lang="pl-PL" sz="2000" b="1" dirty="0"/>
              <a:t>nieposiadających stopnia doktora</a:t>
            </a:r>
          </a:p>
          <a:p>
            <a:pPr algn="ctr"/>
            <a:endParaRPr lang="pl-PL" sz="2000" b="1" dirty="0"/>
          </a:p>
          <a:p>
            <a:pPr algn="ctr"/>
            <a:endParaRPr lang="pl-PL" sz="2000" b="1" dirty="0"/>
          </a:p>
          <a:p>
            <a:pPr algn="ctr"/>
            <a:endParaRPr lang="pl-PL" sz="2000" b="1" dirty="0"/>
          </a:p>
          <a:p>
            <a:pPr algn="ctr"/>
            <a:endParaRPr lang="pl-PL" sz="2000" b="1" dirty="0"/>
          </a:p>
          <a:p>
            <a:pPr algn="ctr"/>
            <a:r>
              <a:rPr lang="pl-PL" sz="2000" b="1" dirty="0"/>
              <a:t>Kraków, 8 kwietnia 2022 r.</a:t>
            </a:r>
          </a:p>
        </p:txBody>
      </p:sp>
    </p:spTree>
    <p:extLst>
      <p:ext uri="{BB962C8B-B14F-4D97-AF65-F5344CB8AC3E}">
        <p14:creationId xmlns:p14="http://schemas.microsoft.com/office/powerpoint/2010/main" val="367075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7" y="0"/>
            <a:ext cx="91376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D26944B-77A2-4CA0-86C5-D237E881393A}"/>
              </a:ext>
            </a:extLst>
          </p:cNvPr>
          <p:cNvSpPr/>
          <p:nvPr/>
        </p:nvSpPr>
        <p:spPr>
          <a:xfrm>
            <a:off x="558809" y="1644382"/>
            <a:ext cx="2282059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koszty niekwalifikowane</a:t>
            </a:r>
          </a:p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8216111-38F7-464B-8B02-1B5C03B72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769925"/>
            <a:ext cx="3528391" cy="384081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D6F5EF47-5782-4E0D-8225-6A29D1521D4F}"/>
              </a:ext>
            </a:extLst>
          </p:cNvPr>
          <p:cNvSpPr/>
          <p:nvPr/>
        </p:nvSpPr>
        <p:spPr>
          <a:xfrm>
            <a:off x="3357554" y="1627181"/>
            <a:ext cx="4664382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koszty kwalifikowane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5F9DD482-E37C-4DCC-B9C5-E7F88CC133B3}"/>
              </a:ext>
            </a:extLst>
          </p:cNvPr>
          <p:cNvSpPr/>
          <p:nvPr/>
        </p:nvSpPr>
        <p:spPr>
          <a:xfrm>
            <a:off x="1785918" y="2484437"/>
            <a:ext cx="2292974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koszty pośrednie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814F13B8-95DB-4987-A8DC-53199A57F3D6}"/>
              </a:ext>
            </a:extLst>
          </p:cNvPr>
          <p:cNvSpPr/>
          <p:nvPr/>
        </p:nvSpPr>
        <p:spPr>
          <a:xfrm>
            <a:off x="2143108" y="3413131"/>
            <a:ext cx="495181" cy="33071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1E29BED5-F7A5-4FBD-89C6-9075C7577AFF}"/>
              </a:ext>
            </a:extLst>
          </p:cNvPr>
          <p:cNvSpPr/>
          <p:nvPr/>
        </p:nvSpPr>
        <p:spPr>
          <a:xfrm>
            <a:off x="4214810" y="2484437"/>
            <a:ext cx="4214842" cy="35719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koszty bezpośrednie</a:t>
            </a:r>
            <a:endPara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dirty="0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5FBBDE46-CB55-4FDF-AF74-B217BB988F4A}"/>
              </a:ext>
            </a:extLst>
          </p:cNvPr>
          <p:cNvSpPr/>
          <p:nvPr/>
        </p:nvSpPr>
        <p:spPr>
          <a:xfrm>
            <a:off x="2857488" y="3413131"/>
            <a:ext cx="619872" cy="32025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2%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DA1EA5DF-453C-4468-A581-AB3D1A644CC2}"/>
              </a:ext>
            </a:extLst>
          </p:cNvPr>
          <p:cNvSpPr/>
          <p:nvPr/>
        </p:nvSpPr>
        <p:spPr>
          <a:xfrm>
            <a:off x="7429520" y="3627445"/>
            <a:ext cx="1247435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inne koszty bezpośrednie</a:t>
            </a:r>
          </a:p>
        </p:txBody>
      </p:sp>
      <p:sp>
        <p:nvSpPr>
          <p:cNvPr id="19" name="Strzałka: w prawo 18">
            <a:extLst>
              <a:ext uri="{FF2B5EF4-FFF2-40B4-BE49-F238E27FC236}">
                <a16:creationId xmlns:a16="http://schemas.microsoft.com/office/drawing/2014/main" id="{ADADFCE4-FECE-4283-9D4E-633FF1CD455C}"/>
              </a:ext>
            </a:extLst>
          </p:cNvPr>
          <p:cNvSpPr/>
          <p:nvPr/>
        </p:nvSpPr>
        <p:spPr>
          <a:xfrm rot="5400000">
            <a:off x="2229062" y="3041424"/>
            <a:ext cx="399593" cy="1428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2C37B08B-9FAE-46E5-B120-25F488284D4C}"/>
              </a:ext>
            </a:extLst>
          </p:cNvPr>
          <p:cNvSpPr/>
          <p:nvPr/>
        </p:nvSpPr>
        <p:spPr>
          <a:xfrm>
            <a:off x="3857620" y="3627445"/>
            <a:ext cx="1714676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koszty wynagrodzeń i stypendiów </a:t>
            </a: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5FE9B16C-D1EC-4C78-934D-9BD70B1AF3F0}"/>
              </a:ext>
            </a:extLst>
          </p:cNvPr>
          <p:cNvSpPr/>
          <p:nvPr/>
        </p:nvSpPr>
        <p:spPr>
          <a:xfrm>
            <a:off x="5715008" y="3627445"/>
            <a:ext cx="1587282" cy="803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koszty aparatury naukowo-badawczej, urządzeń i oprogramowania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C0A4C82-BBEC-4E36-A4D8-92552753AC4F}"/>
              </a:ext>
            </a:extLst>
          </p:cNvPr>
          <p:cNvSpPr txBox="1"/>
          <p:nvPr/>
        </p:nvSpPr>
        <p:spPr>
          <a:xfrm>
            <a:off x="2071670" y="769925"/>
            <a:ext cx="351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KOSZTY W PROJEKCIE BADAWCZYM</a:t>
            </a:r>
          </a:p>
        </p:txBody>
      </p:sp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678C0CE0-A3E1-4F0E-9B3F-5CC9C73C712C}"/>
              </a:ext>
            </a:extLst>
          </p:cNvPr>
          <p:cNvSpPr/>
          <p:nvPr/>
        </p:nvSpPr>
        <p:spPr>
          <a:xfrm rot="5400000">
            <a:off x="3464711" y="2162966"/>
            <a:ext cx="285752" cy="2143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32" name="Strzałka: w prawo 23">
            <a:extLst>
              <a:ext uri="{FF2B5EF4-FFF2-40B4-BE49-F238E27FC236}">
                <a16:creationId xmlns:a16="http://schemas.microsoft.com/office/drawing/2014/main" id="{678C0CE0-A3E1-4F0E-9B3F-5CC9C73C712C}"/>
              </a:ext>
            </a:extLst>
          </p:cNvPr>
          <p:cNvSpPr/>
          <p:nvPr/>
        </p:nvSpPr>
        <p:spPr>
          <a:xfrm rot="5400000">
            <a:off x="6036479" y="2162966"/>
            <a:ext cx="285752" cy="2143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33" name="Strzałka: w prawo 23">
            <a:extLst>
              <a:ext uri="{FF2B5EF4-FFF2-40B4-BE49-F238E27FC236}">
                <a16:creationId xmlns:a16="http://schemas.microsoft.com/office/drawing/2014/main" id="{678C0CE0-A3E1-4F0E-9B3F-5CC9C73C712C}"/>
              </a:ext>
            </a:extLst>
          </p:cNvPr>
          <p:cNvSpPr/>
          <p:nvPr/>
        </p:nvSpPr>
        <p:spPr>
          <a:xfrm rot="5400000">
            <a:off x="2250265" y="1305710"/>
            <a:ext cx="285752" cy="2143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34" name="Strzałka: w prawo 23">
            <a:extLst>
              <a:ext uri="{FF2B5EF4-FFF2-40B4-BE49-F238E27FC236}">
                <a16:creationId xmlns:a16="http://schemas.microsoft.com/office/drawing/2014/main" id="{678C0CE0-A3E1-4F0E-9B3F-5CC9C73C712C}"/>
              </a:ext>
            </a:extLst>
          </p:cNvPr>
          <p:cNvSpPr/>
          <p:nvPr/>
        </p:nvSpPr>
        <p:spPr>
          <a:xfrm rot="5400000">
            <a:off x="5036347" y="1305710"/>
            <a:ext cx="285752" cy="2143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35" name="Strzałka: w prawo 18">
            <a:extLst>
              <a:ext uri="{FF2B5EF4-FFF2-40B4-BE49-F238E27FC236}">
                <a16:creationId xmlns:a16="http://schemas.microsoft.com/office/drawing/2014/main" id="{ADADFCE4-FECE-4283-9D4E-633FF1CD455C}"/>
              </a:ext>
            </a:extLst>
          </p:cNvPr>
          <p:cNvSpPr/>
          <p:nvPr/>
        </p:nvSpPr>
        <p:spPr>
          <a:xfrm rot="5400000">
            <a:off x="3014881" y="3041424"/>
            <a:ext cx="399593" cy="1428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36" name="Strzałka: w prawo 18">
            <a:extLst>
              <a:ext uri="{FF2B5EF4-FFF2-40B4-BE49-F238E27FC236}">
                <a16:creationId xmlns:a16="http://schemas.microsoft.com/office/drawing/2014/main" id="{ADADFCE4-FECE-4283-9D4E-633FF1CD455C}"/>
              </a:ext>
            </a:extLst>
          </p:cNvPr>
          <p:cNvSpPr/>
          <p:nvPr/>
        </p:nvSpPr>
        <p:spPr>
          <a:xfrm rot="5400000">
            <a:off x="4800831" y="3184300"/>
            <a:ext cx="399593" cy="1428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37" name="Strzałka: w prawo 18">
            <a:extLst>
              <a:ext uri="{FF2B5EF4-FFF2-40B4-BE49-F238E27FC236}">
                <a16:creationId xmlns:a16="http://schemas.microsoft.com/office/drawing/2014/main" id="{ADADFCE4-FECE-4283-9D4E-633FF1CD455C}"/>
              </a:ext>
            </a:extLst>
          </p:cNvPr>
          <p:cNvSpPr/>
          <p:nvPr/>
        </p:nvSpPr>
        <p:spPr>
          <a:xfrm rot="5400000">
            <a:off x="6301029" y="3184300"/>
            <a:ext cx="399593" cy="1428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38" name="Strzałka: w prawo 18">
            <a:extLst>
              <a:ext uri="{FF2B5EF4-FFF2-40B4-BE49-F238E27FC236}">
                <a16:creationId xmlns:a16="http://schemas.microsoft.com/office/drawing/2014/main" id="{ADADFCE4-FECE-4283-9D4E-633FF1CD455C}"/>
              </a:ext>
            </a:extLst>
          </p:cNvPr>
          <p:cNvSpPr/>
          <p:nvPr/>
        </p:nvSpPr>
        <p:spPr>
          <a:xfrm rot="5400000">
            <a:off x="7801228" y="3184300"/>
            <a:ext cx="399593" cy="1428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4358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55576" y="899691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Budżet projektu składa się z kosztów bezpośrednich i pośrednich.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55576" y="1331739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KOSZTY BEZPOŚREDNIE: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400" dirty="0"/>
              <a:t>Wynagrodzenie dla zespołu badawczego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400" dirty="0"/>
              <a:t>Zakup aparatury naukowo-badawczej, urządzeń i oprogramowania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400" dirty="0"/>
              <a:t>Inne koszty bezpośrednie</a:t>
            </a:r>
          </a:p>
          <a:p>
            <a:pPr marL="1257300" lvl="2" indent="-342900">
              <a:buFont typeface="+mj-lt"/>
              <a:buAutoNum type="alphaLcParenR"/>
            </a:pPr>
            <a:r>
              <a:rPr lang="pl-PL" sz="1400" dirty="0"/>
              <a:t>Materiały i drobny sprzęt,</a:t>
            </a:r>
          </a:p>
          <a:p>
            <a:pPr marL="1257300" lvl="2" indent="-342900">
              <a:buFont typeface="+mj-lt"/>
              <a:buAutoNum type="alphaLcParenR"/>
            </a:pPr>
            <a:r>
              <a:rPr lang="pl-PL" sz="1400" dirty="0"/>
              <a:t>Usługi obce,</a:t>
            </a:r>
          </a:p>
          <a:p>
            <a:pPr marL="1257300" lvl="2" indent="-342900">
              <a:buFont typeface="+mj-lt"/>
              <a:buAutoNum type="alphaLcParenR"/>
            </a:pPr>
            <a:r>
              <a:rPr lang="pl-PL" sz="1400" dirty="0"/>
              <a:t>Wyjazdy służbowe,</a:t>
            </a:r>
          </a:p>
          <a:p>
            <a:pPr marL="1257300" lvl="2" indent="-342900">
              <a:buFont typeface="+mj-lt"/>
              <a:buAutoNum type="alphaLcParenR"/>
            </a:pPr>
            <a:r>
              <a:rPr lang="pl-PL" sz="1400" dirty="0"/>
              <a:t>Wizyty i konsultacje,</a:t>
            </a:r>
          </a:p>
          <a:p>
            <a:pPr marL="1257300" lvl="2" indent="-342900">
              <a:buFont typeface="+mj-lt"/>
              <a:buAutoNum type="alphaLcParenR"/>
            </a:pPr>
            <a:r>
              <a:rPr lang="pl-PL" sz="1400" dirty="0"/>
              <a:t>Gratyfikacje dla wykonawców zbiorowych,</a:t>
            </a:r>
          </a:p>
          <a:p>
            <a:pPr marL="1257300" lvl="2" indent="-342900">
              <a:buFont typeface="+mj-lt"/>
              <a:buAutoNum type="alphaLcParenR"/>
            </a:pPr>
            <a:r>
              <a:rPr lang="pl-PL" sz="1400" dirty="0"/>
              <a:t>Inne koszty niezbędne do realizacji projektu.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55576" y="3702779"/>
            <a:ext cx="7678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KOSZTY POŚREDNIE: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Koszty pośrednie Open Access – w wysokości do 2% kosztów bezpośrednich,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Pozostałe koszty pośrednie w wysokości 20% kosztów bezpośrednich.</a:t>
            </a:r>
          </a:p>
        </p:txBody>
      </p:sp>
    </p:spTree>
    <p:extLst>
      <p:ext uri="{BB962C8B-B14F-4D97-AF65-F5344CB8AC3E}">
        <p14:creationId xmlns:p14="http://schemas.microsoft.com/office/powerpoint/2010/main" val="378243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081861" cy="51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83568" y="971699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KRYTERIA OCENY WNIOSKÓW W KONKURSIE PRELUDIUM</a:t>
            </a:r>
          </a:p>
          <a:p>
            <a:endParaRPr lang="pl-PL" sz="1600" b="1" dirty="0"/>
          </a:p>
          <a:p>
            <a:r>
              <a:rPr lang="pl-PL" sz="1600" dirty="0"/>
              <a:t>A.   Ocena projektu (80%)</a:t>
            </a:r>
          </a:p>
          <a:p>
            <a:r>
              <a:rPr lang="pl-PL" sz="1600" dirty="0"/>
              <a:t>	A1. Poziom naukowy projektu badawczego (50%)</a:t>
            </a:r>
          </a:p>
          <a:p>
            <a:r>
              <a:rPr lang="pl-PL" sz="1600" dirty="0"/>
              <a:t>	A2. Potencjalny wpływ projektu badawczego (15%)</a:t>
            </a:r>
          </a:p>
          <a:p>
            <a:r>
              <a:rPr lang="pl-PL" sz="1600" dirty="0"/>
              <a:t>	A3. Możliwość wykonania projektu badawczego (15%)</a:t>
            </a:r>
          </a:p>
          <a:p>
            <a:endParaRPr lang="pl-PL" sz="1600" dirty="0"/>
          </a:p>
          <a:p>
            <a:pPr marL="342900" indent="-342900">
              <a:buAutoNum type="alphaUcPeriod" startAt="2"/>
            </a:pPr>
            <a:r>
              <a:rPr lang="pl-PL" sz="1600" dirty="0"/>
              <a:t>Kwalifikacje i osiągnięcia naukowe wykonawców projektu (20%)</a:t>
            </a:r>
          </a:p>
          <a:p>
            <a:r>
              <a:rPr lang="pl-PL" sz="1600" dirty="0"/>
              <a:t>	B1. Kwalifikacje i osiągnięcia kierownika projektu (10%)</a:t>
            </a:r>
          </a:p>
          <a:p>
            <a:r>
              <a:rPr lang="pl-PL" sz="1600" dirty="0"/>
              <a:t>	B2. Kwalifikacje i osiągnięcia opiekuna naukowego (10%)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82132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83568" y="971699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PROCES OCENY WNIOSKÓW W KONKURSIE PRELUDIUM</a:t>
            </a:r>
          </a:p>
          <a:p>
            <a:endParaRPr lang="pl-PL" sz="1600" b="1" dirty="0"/>
          </a:p>
          <a:p>
            <a:pPr marL="342900" indent="-342900">
              <a:buAutoNum type="alphaUcPeriod"/>
            </a:pPr>
            <a:r>
              <a:rPr lang="pl-PL" sz="1600" dirty="0"/>
              <a:t>Ocena formalna - dokonywana jest przez koordynatora dyscyplin. Do oceny merytorycznej kwalifikowane są wyłącznie wnioski kompletne i spełniające wszystkie wymagania określone w ogłoszeniu.</a:t>
            </a:r>
          </a:p>
          <a:p>
            <a:pPr marL="342900" indent="-342900">
              <a:buAutoNum type="alphaUcPeriod"/>
            </a:pPr>
            <a:endParaRPr lang="pl-PL" sz="1600" dirty="0"/>
          </a:p>
          <a:p>
            <a:pPr marL="342900" indent="-342900">
              <a:buAutoNum type="alphaUcPeriod"/>
            </a:pPr>
            <a:r>
              <a:rPr lang="pl-PL" sz="1600" dirty="0"/>
              <a:t>Ocena merytoryczna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1600" dirty="0"/>
              <a:t>ETAP 1 – oceny dokonuje powoływany przez NCN Zespół Ekspertów.  Ocenie podlegają dane zawarte we wniosku i załącznikach z wyłączeniem szczegółowego opisu projektu.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1600" dirty="0"/>
              <a:t>ETAP 2 - wnioski są kierowane do co najmniej dwóch recenzentów, którzy przygotowują indywidualne opinie na podstawie danych zawartych we wniosku i załącznikach z wyłączeniem skróconego opisu projektu.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8862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55576" y="971699"/>
            <a:ext cx="78488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HARMONOGRAM:</a:t>
            </a:r>
          </a:p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15 marca 2022 r. – rozpoczęcie naboru wniosków,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25 maja 2022 r. – zgłoszenie koncepcji projektu oraz uzyskanie zgody Prorektora ds. Nauki na realizację grantu w UEK,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6 czerwca 2022 r. – przesłanie przez system Teodor ostatecznej wersji wniosku w celu uzyskania podpisu Prorektora ds. Nauki oraz Głównej Księgowej,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15 czerwca 2022 r. (godz. 16:00) – zakończenie naboru wniosków w NCN,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Około 15 listopada 2022 r. – publikacja przez NCN listy rankingowej wniosków zakwalifikowanych do finansowania,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Styczeń 2023 r. – rozpoczęcie realizacji projektu badawczego.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08914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" y="162846"/>
            <a:ext cx="7939211" cy="4948904"/>
          </a:xfrm>
        </p:spPr>
      </p:pic>
    </p:spTree>
    <p:extLst>
      <p:ext uri="{BB962C8B-B14F-4D97-AF65-F5344CB8AC3E}">
        <p14:creationId xmlns:p14="http://schemas.microsoft.com/office/powerpoint/2010/main" val="301150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55" y="0"/>
            <a:ext cx="7318690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42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22" y="0"/>
            <a:ext cx="9087556" cy="510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221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23" y="0"/>
            <a:ext cx="908755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60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34014871"/>
              </p:ext>
            </p:extLst>
          </p:nvPr>
        </p:nvGraphicFramePr>
        <p:xfrm>
          <a:off x="233979" y="1234536"/>
          <a:ext cx="4931712" cy="221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1510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255" y="0"/>
            <a:ext cx="791549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3483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552" y="1"/>
            <a:ext cx="8024897" cy="511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9083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387"/>
            <a:ext cx="9144000" cy="45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90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27584" y="1115715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Podanie do Prorektora ds. Nauki: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Prośba o wyrażenie zgody na zatrudnienie w UEK w oparciu o umowę o dzieło płatną w całości ze środków projektu,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CV wraz z wykazem dorobku naukowego,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Rekomendacja od opiekuna naukowego.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27584" y="2771899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TEODOR:</a:t>
            </a:r>
          </a:p>
          <a:p>
            <a:r>
              <a:rPr lang="pl-PL" dirty="0"/>
              <a:t>Kategoria dokumentu: Projekty badawcze</a:t>
            </a:r>
          </a:p>
          <a:p>
            <a:r>
              <a:rPr lang="pl-PL" dirty="0"/>
              <a:t>Typ dokumentu: Granty NCN</a:t>
            </a:r>
          </a:p>
          <a:p>
            <a:r>
              <a:rPr lang="pl-PL" dirty="0"/>
              <a:t>Ścieżka dokumentu: Podanie do Prorektora ds. Nauki</a:t>
            </a:r>
          </a:p>
        </p:txBody>
      </p:sp>
    </p:spTree>
    <p:extLst>
      <p:ext uri="{BB962C8B-B14F-4D97-AF65-F5344CB8AC3E}">
        <p14:creationId xmlns:p14="http://schemas.microsoft.com/office/powerpoint/2010/main" val="1148674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4870" y="3009183"/>
            <a:ext cx="6918545" cy="6429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472" b="1" dirty="0"/>
              <a:t>UWAGI PRAKTYCZNE</a:t>
            </a:r>
          </a:p>
        </p:txBody>
      </p:sp>
    </p:spTree>
    <p:extLst>
      <p:ext uri="{BB962C8B-B14F-4D97-AF65-F5344CB8AC3E}">
        <p14:creationId xmlns:p14="http://schemas.microsoft.com/office/powerpoint/2010/main" val="3244766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439" y="0"/>
            <a:ext cx="7468597" cy="5069089"/>
          </a:xfrm>
        </p:spPr>
      </p:pic>
    </p:spTree>
    <p:extLst>
      <p:ext uri="{BB962C8B-B14F-4D97-AF65-F5344CB8AC3E}">
        <p14:creationId xmlns:p14="http://schemas.microsoft.com/office/powerpoint/2010/main" val="1980262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54" y="0"/>
            <a:ext cx="6520292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75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8" y="162846"/>
            <a:ext cx="7939211" cy="4948904"/>
          </a:xfrm>
        </p:spPr>
      </p:pic>
    </p:spTree>
    <p:extLst>
      <p:ext uri="{BB962C8B-B14F-4D97-AF65-F5344CB8AC3E}">
        <p14:creationId xmlns:p14="http://schemas.microsoft.com/office/powerpoint/2010/main" val="2166703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23" y="0"/>
            <a:ext cx="9274434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7514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23" y="619915"/>
            <a:ext cx="9081174" cy="348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021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99592" y="147575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Kierownikiem projektu składanego w konkursie PRELUDIUM może być osoba, która w dniu, w którym upływa termin składania wniosków (15.06.2022 roku) </a:t>
            </a:r>
            <a:r>
              <a:rPr lang="pl-PL" u="sng" dirty="0">
                <a:solidFill>
                  <a:srgbClr val="FF0000"/>
                </a:solidFill>
              </a:rPr>
              <a:t>nie posiada</a:t>
            </a:r>
            <a:r>
              <a:rPr lang="pl-PL" u="sng" dirty="0"/>
              <a:t> stopnia naukowego doktora</a:t>
            </a:r>
            <a:r>
              <a:rPr lang="pl-PL" dirty="0"/>
              <a:t>. Kierownikiem projektu PRELUDIUM można być tylko raz.</a:t>
            </a:r>
          </a:p>
        </p:txBody>
      </p:sp>
    </p:spTree>
    <p:extLst>
      <p:ext uri="{BB962C8B-B14F-4D97-AF65-F5344CB8AC3E}">
        <p14:creationId xmlns:p14="http://schemas.microsoft.com/office/powerpoint/2010/main" val="3744410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649" y="443729"/>
            <a:ext cx="8100704" cy="422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1119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22" y="213231"/>
            <a:ext cx="9071575" cy="460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5275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408" y="0"/>
            <a:ext cx="7708789" cy="499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8360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336" y="0"/>
            <a:ext cx="693594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4697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03187"/>
            <a:ext cx="91154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11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143"/>
            <a:ext cx="9144000" cy="474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97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211"/>
            <a:ext cx="9144000" cy="42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5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22" y="0"/>
            <a:ext cx="908124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823662" y="1250583"/>
            <a:ext cx="5551232" cy="899433"/>
          </a:xfrm>
          <a:prstGeom prst="rect">
            <a:avLst/>
          </a:prstGeom>
          <a:noFill/>
        </p:spPr>
        <p:txBody>
          <a:bodyPr wrap="square" lIns="91078" tIns="45539" rIns="91078" bIns="45539" rtlCol="0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2236" b="1" dirty="0">
                <a:solidFill>
                  <a:prstClr val="black"/>
                </a:solidFill>
              </a:rPr>
              <a:t>Dział Wsparcia Projektów Badawczych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2236" b="1" dirty="0">
                <a:solidFill>
                  <a:prstClr val="black"/>
                </a:solidFill>
              </a:rPr>
              <a:t>Sekcja Projektów NCN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2087" b="1" dirty="0">
                <a:solidFill>
                  <a:prstClr val="black"/>
                </a:solidFill>
              </a:rPr>
              <a:t>Pawilon D, pok. 4</a:t>
            </a:r>
            <a:endParaRPr lang="pl-PL" sz="2087" dirty="0">
              <a:solidFill>
                <a:prstClr val="black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76296" y="2746576"/>
            <a:ext cx="2833443" cy="862756"/>
          </a:xfrm>
          <a:prstGeom prst="rect">
            <a:avLst/>
          </a:prstGeom>
          <a:noFill/>
        </p:spPr>
        <p:txBody>
          <a:bodyPr wrap="square" lIns="91078" tIns="45539" rIns="91078" bIns="45539" rtlCol="0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2087" b="1" dirty="0">
                <a:solidFill>
                  <a:prstClr val="black"/>
                </a:solidFill>
              </a:rPr>
              <a:t>Tomasz </a:t>
            </a:r>
            <a:r>
              <a:rPr lang="pl-PL" sz="2087" b="1" dirty="0" err="1">
                <a:solidFill>
                  <a:prstClr val="black"/>
                </a:solidFill>
              </a:rPr>
              <a:t>Rupacz</a:t>
            </a:r>
            <a:endParaRPr lang="pl-PL" sz="2087" b="1" dirty="0">
              <a:solidFill>
                <a:prstClr val="black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2087" b="1" dirty="0">
                <a:solidFill>
                  <a:prstClr val="black"/>
                </a:solidFill>
                <a:hlinkClick r:id="rId3"/>
              </a:rPr>
              <a:t>rupaczt@uek.krakow.pl</a:t>
            </a:r>
            <a:endParaRPr lang="pl-PL" sz="2087" b="1" dirty="0">
              <a:solidFill>
                <a:prstClr val="black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2087" b="1" dirty="0">
                <a:solidFill>
                  <a:prstClr val="black"/>
                </a:solidFill>
              </a:rPr>
              <a:t>tel. 12 293 54 74</a:t>
            </a:r>
            <a:endParaRPr lang="pl-PL" sz="2087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666315" y="2741026"/>
            <a:ext cx="2833443" cy="862756"/>
          </a:xfrm>
          <a:prstGeom prst="rect">
            <a:avLst/>
          </a:prstGeom>
          <a:noFill/>
        </p:spPr>
        <p:txBody>
          <a:bodyPr wrap="square" lIns="91078" tIns="45539" rIns="91078" bIns="45539" rtlCol="0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2087" b="1" dirty="0">
                <a:solidFill>
                  <a:prstClr val="black"/>
                </a:solidFill>
              </a:rPr>
              <a:t>Magdalena </a:t>
            </a:r>
            <a:r>
              <a:rPr lang="pl-PL" sz="2087" b="1" dirty="0" err="1">
                <a:solidFill>
                  <a:prstClr val="black"/>
                </a:solidFill>
              </a:rPr>
              <a:t>Sobas</a:t>
            </a:r>
            <a:endParaRPr lang="pl-PL" sz="2087" b="1" dirty="0">
              <a:solidFill>
                <a:prstClr val="black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2087" b="1" dirty="0">
                <a:solidFill>
                  <a:prstClr val="black"/>
                </a:solidFill>
                <a:hlinkClick r:id="rId3"/>
              </a:rPr>
              <a:t>sobasm@uek.krakow.pl</a:t>
            </a:r>
            <a:endParaRPr lang="pl-PL" sz="2087" b="1" dirty="0">
              <a:solidFill>
                <a:prstClr val="black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l-PL" sz="2087" b="1" dirty="0">
                <a:solidFill>
                  <a:prstClr val="black"/>
                </a:solidFill>
              </a:rPr>
              <a:t>tel. 12 293 59 06</a:t>
            </a:r>
            <a:endParaRPr lang="pl-PL" sz="208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8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7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83568" y="899691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Do konkursu można złożyć wniosek obejmujący </a:t>
            </a:r>
            <a:r>
              <a:rPr lang="pl-PL" sz="1400" b="1" dirty="0">
                <a:solidFill>
                  <a:srgbClr val="FF0000"/>
                </a:solidFill>
              </a:rPr>
              <a:t>badania podstawowe</a:t>
            </a:r>
            <a:r>
              <a:rPr lang="pl-PL" sz="1400" dirty="0"/>
              <a:t> w obszarze określonym w jednym z 25 paneli NCN. </a:t>
            </a:r>
          </a:p>
          <a:p>
            <a:endParaRPr lang="pl-PL" sz="1400" dirty="0"/>
          </a:p>
          <a:p>
            <a:r>
              <a:rPr lang="pl-PL" sz="1400" dirty="0"/>
              <a:t>Panele NCN dzielą się na trzy działy: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HS – nauki humanistyczne, społeczne i o sztuce</a:t>
            </a:r>
            <a:r>
              <a:rPr lang="pl-PL" sz="1400" dirty="0"/>
              <a:t>;</a:t>
            </a:r>
          </a:p>
          <a:p>
            <a:r>
              <a:rPr lang="pl-PL" sz="1400" dirty="0"/>
              <a:t>	HS4 – Jednostka, instytucje, rynki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1400" dirty="0"/>
              <a:t>Ekonomia,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1400" dirty="0"/>
              <a:t>Finanse,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1400" dirty="0"/>
              <a:t>Zarządzanie,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1400" dirty="0"/>
              <a:t>Demografia,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1400" dirty="0"/>
              <a:t>Geografia społeczno-ekonomiczna,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1400" dirty="0"/>
              <a:t>Urbanistyka.</a:t>
            </a:r>
          </a:p>
          <a:p>
            <a:r>
              <a:rPr lang="pl-PL" sz="1400" dirty="0"/>
              <a:t>NZ – nauki o życiu;</a:t>
            </a:r>
          </a:p>
          <a:p>
            <a:r>
              <a:rPr lang="pl-PL" sz="1400" dirty="0"/>
              <a:t>ST – nauki ścisłe i techniczne.</a:t>
            </a:r>
          </a:p>
          <a:p>
            <a:endParaRPr lang="pl-PL" sz="1400" dirty="0"/>
          </a:p>
          <a:p>
            <a:r>
              <a:rPr lang="pl-PL" sz="1400" b="1" dirty="0"/>
              <a:t>Temat projektu może, lecz nie musi być powiązany z tematem planowanej rozprawy doktorskiej.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07225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99592" y="1259731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 zespołu badawczego należą: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kierownik projektu, osoba nie posiadająca stopnia naukowego doktora,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opiekun naukowy,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opcjonalnie: wykonawca, który posiada co najwyżej stopień doktora.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389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27584" y="1068322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konkursie można ubiegać się finansowanie projektów trwających: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12 miesięcy,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24 miesiące,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36 miesięcy.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27584" y="2627883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Maksymalna wysokość finansowania nie może przekraczać: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70 000 zł w projektach trwających 12 miesięcy;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140 000 zł w projektach trwających 24 miesiące;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210 000 zł w projektach trwających 36 miesięcy.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475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7" y="0"/>
            <a:ext cx="91376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D26944B-77A2-4CA0-86C5-D237E881393A}"/>
              </a:ext>
            </a:extLst>
          </p:cNvPr>
          <p:cNvSpPr/>
          <p:nvPr/>
        </p:nvSpPr>
        <p:spPr>
          <a:xfrm>
            <a:off x="558809" y="1644382"/>
            <a:ext cx="2282059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koszty niekwalifikowane</a:t>
            </a:r>
          </a:p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8216111-38F7-464B-8B02-1B5C03B72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769925"/>
            <a:ext cx="3528391" cy="384081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D6F5EF47-5782-4E0D-8225-6A29D1521D4F}"/>
              </a:ext>
            </a:extLst>
          </p:cNvPr>
          <p:cNvSpPr/>
          <p:nvPr/>
        </p:nvSpPr>
        <p:spPr>
          <a:xfrm>
            <a:off x="3357554" y="1627181"/>
            <a:ext cx="4664382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koszty kwalifikowane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5F9DD482-E37C-4DCC-B9C5-E7F88CC133B3}"/>
              </a:ext>
            </a:extLst>
          </p:cNvPr>
          <p:cNvSpPr/>
          <p:nvPr/>
        </p:nvSpPr>
        <p:spPr>
          <a:xfrm>
            <a:off x="1785918" y="2484437"/>
            <a:ext cx="2292974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koszty pośrednie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814F13B8-95DB-4987-A8DC-53199A57F3D6}"/>
              </a:ext>
            </a:extLst>
          </p:cNvPr>
          <p:cNvSpPr/>
          <p:nvPr/>
        </p:nvSpPr>
        <p:spPr>
          <a:xfrm>
            <a:off x="2143108" y="3413131"/>
            <a:ext cx="495181" cy="33071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1E29BED5-F7A5-4FBD-89C6-9075C7577AFF}"/>
              </a:ext>
            </a:extLst>
          </p:cNvPr>
          <p:cNvSpPr/>
          <p:nvPr/>
        </p:nvSpPr>
        <p:spPr>
          <a:xfrm>
            <a:off x="4214810" y="2484437"/>
            <a:ext cx="4214842" cy="35719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koszty bezpośrednie</a:t>
            </a:r>
            <a:endPara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dirty="0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5FBBDE46-CB55-4FDF-AF74-B217BB988F4A}"/>
              </a:ext>
            </a:extLst>
          </p:cNvPr>
          <p:cNvSpPr/>
          <p:nvPr/>
        </p:nvSpPr>
        <p:spPr>
          <a:xfrm>
            <a:off x="2857488" y="3413131"/>
            <a:ext cx="619872" cy="32025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2%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DA1EA5DF-453C-4468-A581-AB3D1A644CC2}"/>
              </a:ext>
            </a:extLst>
          </p:cNvPr>
          <p:cNvSpPr/>
          <p:nvPr/>
        </p:nvSpPr>
        <p:spPr>
          <a:xfrm>
            <a:off x="7429520" y="3627445"/>
            <a:ext cx="1247435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inne koszty bezpośrednie</a:t>
            </a:r>
          </a:p>
        </p:txBody>
      </p:sp>
      <p:sp>
        <p:nvSpPr>
          <p:cNvPr id="19" name="Strzałka: w prawo 18">
            <a:extLst>
              <a:ext uri="{FF2B5EF4-FFF2-40B4-BE49-F238E27FC236}">
                <a16:creationId xmlns:a16="http://schemas.microsoft.com/office/drawing/2014/main" id="{ADADFCE4-FECE-4283-9D4E-633FF1CD455C}"/>
              </a:ext>
            </a:extLst>
          </p:cNvPr>
          <p:cNvSpPr/>
          <p:nvPr/>
        </p:nvSpPr>
        <p:spPr>
          <a:xfrm rot="5400000">
            <a:off x="2229062" y="3041424"/>
            <a:ext cx="399593" cy="1428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2C37B08B-9FAE-46E5-B120-25F488284D4C}"/>
              </a:ext>
            </a:extLst>
          </p:cNvPr>
          <p:cNvSpPr/>
          <p:nvPr/>
        </p:nvSpPr>
        <p:spPr>
          <a:xfrm>
            <a:off x="3857620" y="3627445"/>
            <a:ext cx="1714676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koszty wynagrodzeń i stypendiów </a:t>
            </a: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5FE9B16C-D1EC-4C78-934D-9BD70B1AF3F0}"/>
              </a:ext>
            </a:extLst>
          </p:cNvPr>
          <p:cNvSpPr/>
          <p:nvPr/>
        </p:nvSpPr>
        <p:spPr>
          <a:xfrm>
            <a:off x="5715008" y="3627445"/>
            <a:ext cx="1587282" cy="803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koszty aparatury naukowo-badawczej, urządzeń i oprogramowania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C0A4C82-BBEC-4E36-A4D8-92552753AC4F}"/>
              </a:ext>
            </a:extLst>
          </p:cNvPr>
          <p:cNvSpPr txBox="1"/>
          <p:nvPr/>
        </p:nvSpPr>
        <p:spPr>
          <a:xfrm>
            <a:off x="2071670" y="769925"/>
            <a:ext cx="351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KOSZTY W PROJEKCIE BADAWCZYM</a:t>
            </a:r>
          </a:p>
        </p:txBody>
      </p:sp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678C0CE0-A3E1-4F0E-9B3F-5CC9C73C712C}"/>
              </a:ext>
            </a:extLst>
          </p:cNvPr>
          <p:cNvSpPr/>
          <p:nvPr/>
        </p:nvSpPr>
        <p:spPr>
          <a:xfrm rot="5400000">
            <a:off x="3464711" y="2162966"/>
            <a:ext cx="285752" cy="2143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32" name="Strzałka: w prawo 23">
            <a:extLst>
              <a:ext uri="{FF2B5EF4-FFF2-40B4-BE49-F238E27FC236}">
                <a16:creationId xmlns:a16="http://schemas.microsoft.com/office/drawing/2014/main" id="{678C0CE0-A3E1-4F0E-9B3F-5CC9C73C712C}"/>
              </a:ext>
            </a:extLst>
          </p:cNvPr>
          <p:cNvSpPr/>
          <p:nvPr/>
        </p:nvSpPr>
        <p:spPr>
          <a:xfrm rot="5400000">
            <a:off x="6036479" y="2162966"/>
            <a:ext cx="285752" cy="2143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33" name="Strzałka: w prawo 23">
            <a:extLst>
              <a:ext uri="{FF2B5EF4-FFF2-40B4-BE49-F238E27FC236}">
                <a16:creationId xmlns:a16="http://schemas.microsoft.com/office/drawing/2014/main" id="{678C0CE0-A3E1-4F0E-9B3F-5CC9C73C712C}"/>
              </a:ext>
            </a:extLst>
          </p:cNvPr>
          <p:cNvSpPr/>
          <p:nvPr/>
        </p:nvSpPr>
        <p:spPr>
          <a:xfrm rot="5400000">
            <a:off x="2250265" y="1305710"/>
            <a:ext cx="285752" cy="2143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34" name="Strzałka: w prawo 23">
            <a:extLst>
              <a:ext uri="{FF2B5EF4-FFF2-40B4-BE49-F238E27FC236}">
                <a16:creationId xmlns:a16="http://schemas.microsoft.com/office/drawing/2014/main" id="{678C0CE0-A3E1-4F0E-9B3F-5CC9C73C712C}"/>
              </a:ext>
            </a:extLst>
          </p:cNvPr>
          <p:cNvSpPr/>
          <p:nvPr/>
        </p:nvSpPr>
        <p:spPr>
          <a:xfrm rot="5400000">
            <a:off x="5036347" y="1305710"/>
            <a:ext cx="285752" cy="2143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35" name="Strzałka: w prawo 18">
            <a:extLst>
              <a:ext uri="{FF2B5EF4-FFF2-40B4-BE49-F238E27FC236}">
                <a16:creationId xmlns:a16="http://schemas.microsoft.com/office/drawing/2014/main" id="{ADADFCE4-FECE-4283-9D4E-633FF1CD455C}"/>
              </a:ext>
            </a:extLst>
          </p:cNvPr>
          <p:cNvSpPr/>
          <p:nvPr/>
        </p:nvSpPr>
        <p:spPr>
          <a:xfrm rot="5400000">
            <a:off x="2943443" y="3041424"/>
            <a:ext cx="399593" cy="1428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36" name="Strzałka: w prawo 18">
            <a:extLst>
              <a:ext uri="{FF2B5EF4-FFF2-40B4-BE49-F238E27FC236}">
                <a16:creationId xmlns:a16="http://schemas.microsoft.com/office/drawing/2014/main" id="{ADADFCE4-FECE-4283-9D4E-633FF1CD455C}"/>
              </a:ext>
            </a:extLst>
          </p:cNvPr>
          <p:cNvSpPr/>
          <p:nvPr/>
        </p:nvSpPr>
        <p:spPr>
          <a:xfrm rot="5400000">
            <a:off x="4800831" y="3184300"/>
            <a:ext cx="399593" cy="1428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37" name="Strzałka: w prawo 18">
            <a:extLst>
              <a:ext uri="{FF2B5EF4-FFF2-40B4-BE49-F238E27FC236}">
                <a16:creationId xmlns:a16="http://schemas.microsoft.com/office/drawing/2014/main" id="{ADADFCE4-FECE-4283-9D4E-633FF1CD455C}"/>
              </a:ext>
            </a:extLst>
          </p:cNvPr>
          <p:cNvSpPr/>
          <p:nvPr/>
        </p:nvSpPr>
        <p:spPr>
          <a:xfrm rot="5400000">
            <a:off x="6301029" y="3184300"/>
            <a:ext cx="399593" cy="1428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  <p:sp>
        <p:nvSpPr>
          <p:cNvPr id="38" name="Strzałka: w prawo 18">
            <a:extLst>
              <a:ext uri="{FF2B5EF4-FFF2-40B4-BE49-F238E27FC236}">
                <a16:creationId xmlns:a16="http://schemas.microsoft.com/office/drawing/2014/main" id="{ADADFCE4-FECE-4283-9D4E-633FF1CD455C}"/>
              </a:ext>
            </a:extLst>
          </p:cNvPr>
          <p:cNvSpPr/>
          <p:nvPr/>
        </p:nvSpPr>
        <p:spPr>
          <a:xfrm rot="5400000">
            <a:off x="7801228" y="3184300"/>
            <a:ext cx="399593" cy="1428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4358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000100" y="1127115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Calibri" pitchFamily="34" charset="0"/>
              </a:rPr>
              <a:t>Koszt kwalifikowany </a:t>
            </a:r>
            <a:r>
              <a:rPr lang="pl-PL" sz="2000" dirty="0">
                <a:latin typeface="Calibri" pitchFamily="34" charset="0"/>
              </a:rPr>
              <a:t>to wydatek, który może zostać objęty finansowaniem ze środków NCN i spełnia łącznie następujące warunki:</a:t>
            </a:r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00100" y="1984371"/>
            <a:ext cx="59316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Calibri" pitchFamily="34" charset="0"/>
              </a:rPr>
              <a:t> </a:t>
            </a:r>
            <a:r>
              <a:rPr lang="pl-PL" sz="2000" dirty="0">
                <a:latin typeface="Calibri" pitchFamily="34" charset="0"/>
              </a:rPr>
              <a:t>jest niezbędny dla realizacji projektu,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Calibri" pitchFamily="34" charset="0"/>
              </a:rPr>
              <a:t> jest poniesiony w okresie </a:t>
            </a:r>
            <a:r>
              <a:rPr lang="pl-PL" sz="2000" dirty="0" err="1">
                <a:latin typeface="Calibri" pitchFamily="34" charset="0"/>
              </a:rPr>
              <a:t>kwalifikowalności</a:t>
            </a:r>
            <a:r>
              <a:rPr lang="pl-PL" sz="2000" dirty="0">
                <a:latin typeface="Calibri" pitchFamily="34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Calibri" pitchFamily="34" charset="0"/>
              </a:rPr>
              <a:t> jest celowy i oszczędny,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Calibri" pitchFamily="34" charset="0"/>
              </a:rPr>
              <a:t> jest możliwy do zidentyfikowania i zweryfikowania,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Calibri" pitchFamily="34" charset="0"/>
              </a:rPr>
              <a:t> jest zgodny z obowiązującymi przepisami.</a:t>
            </a:r>
          </a:p>
        </p:txBody>
      </p:sp>
    </p:spTree>
    <p:extLst>
      <p:ext uri="{BB962C8B-B14F-4D97-AF65-F5344CB8AC3E}">
        <p14:creationId xmlns:p14="http://schemas.microsoft.com/office/powerpoint/2010/main" val="310801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000100" y="984239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Calibri" pitchFamily="34" charset="0"/>
              </a:rPr>
              <a:t>Kosztami kwalifikowalnymi </a:t>
            </a:r>
            <a:r>
              <a:rPr lang="pl-PL" sz="2000" b="1" u="sng" dirty="0">
                <a:latin typeface="Calibri" pitchFamily="34" charset="0"/>
              </a:rPr>
              <a:t>nie są</a:t>
            </a:r>
            <a:r>
              <a:rPr lang="pl-PL" sz="2000" b="1" dirty="0">
                <a:latin typeface="Calibri" pitchFamily="34" charset="0"/>
              </a:rPr>
              <a:t> m.in.:</a:t>
            </a:r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00100" y="198437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000" dirty="0">
              <a:latin typeface="Calibri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00100" y="1484305"/>
            <a:ext cx="7500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koszty honorariów z tytułu recenzji wydawniczych,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koszty wydania monografii będącej efektem realizacji projektu, </a:t>
            </a:r>
          </a:p>
          <a:p>
            <a:r>
              <a:rPr lang="pl-PL" sz="2000" dirty="0">
                <a:latin typeface="Calibri" pitchFamily="34" charset="0"/>
                <a:cs typeface="Calibri" pitchFamily="34" charset="0"/>
              </a:rPr>
              <a:t>      która nie uzyskała pozytywnej oceny prowadzonej przez NCN,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koszty opłat publikacyjnych w czasopismach hybrydowych,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leasing aparatury naukowo-badawczej.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071538" y="3413131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libri" pitchFamily="34" charset="0"/>
                <a:cs typeface="Calibri" pitchFamily="34" charset="0"/>
              </a:rPr>
              <a:t>Ocena kwalifikowalności kosztów odbywa się na etapie oceny wniosku, oceny raportu rocznego, raportu końcowego oraz kontroli projektu i  audytu zewnętrznego.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Black"/>
        <a:ea typeface=""/>
        <a:cs typeface=""/>
      </a:majorFont>
      <a:minorFont>
        <a:latin typeface="Lat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878</Words>
  <Application>Microsoft Office PowerPoint</Application>
  <PresentationFormat>Niestandardowy</PresentationFormat>
  <Paragraphs>133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38</vt:i4>
      </vt:variant>
    </vt:vector>
  </HeadingPairs>
  <TitlesOfParts>
    <vt:vector size="49" baseType="lpstr">
      <vt:lpstr>Calibri Light</vt:lpstr>
      <vt:lpstr>Lato Light</vt:lpstr>
      <vt:lpstr>Lato Black</vt:lpstr>
      <vt:lpstr>Calibri</vt:lpstr>
      <vt:lpstr>Wingdings</vt:lpstr>
      <vt:lpstr>Arial</vt:lpstr>
      <vt:lpstr>Motyw pakietu Office</vt:lpstr>
      <vt:lpstr>1_Motyw pakietu Office</vt:lpstr>
      <vt:lpstr>2_Motyw pakietu Office</vt:lpstr>
      <vt:lpstr>3_Motyw pakietu Office</vt:lpstr>
      <vt:lpstr>4_Motyw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Andriana Nyzova</dc:creator>
  <cp:lastModifiedBy>Agnieszka Wyszyńska</cp:lastModifiedBy>
  <cp:revision>38</cp:revision>
  <dcterms:created xsi:type="dcterms:W3CDTF">2017-07-05T11:55:48Z</dcterms:created>
  <dcterms:modified xsi:type="dcterms:W3CDTF">2022-04-08T12:46:59Z</dcterms:modified>
</cp:coreProperties>
</file>